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64" r:id="rId5"/>
    <p:sldId id="315" r:id="rId6"/>
    <p:sldId id="313" r:id="rId7"/>
    <p:sldId id="312" r:id="rId8"/>
    <p:sldId id="314" r:id="rId9"/>
    <p:sldId id="317" r:id="rId10"/>
    <p:sldId id="316" r:id="rId11"/>
    <p:sldId id="318" r:id="rId12"/>
    <p:sldId id="319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047"/>
    <a:srgbClr val="829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017" autoAdjust="0"/>
  </p:normalViewPr>
  <p:slideViewPr>
    <p:cSldViewPr snapToGrid="0">
      <p:cViewPr varScale="1">
        <p:scale>
          <a:sx n="88" d="100"/>
          <a:sy n="88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yashireen" userId="6241af64cff69f08" providerId="LiveId" clId="{3E527976-33A4-4443-9125-B8A737DCBF40}"/>
    <pc:docChg chg="undo custSel addSld delSld modSld sldOrd">
      <pc:chgData name="sanyashireen" userId="6241af64cff69f08" providerId="LiveId" clId="{3E527976-33A4-4443-9125-B8A737DCBF40}" dt="2023-08-15T00:59:36.354" v="4763" actId="20577"/>
      <pc:docMkLst>
        <pc:docMk/>
      </pc:docMkLst>
      <pc:sldChg chg="addSp delSp modSp mod modNotesTx">
        <pc:chgData name="sanyashireen" userId="6241af64cff69f08" providerId="LiveId" clId="{3E527976-33A4-4443-9125-B8A737DCBF40}" dt="2023-08-14T22:59:04.801" v="4435" actId="20577"/>
        <pc:sldMkLst>
          <pc:docMk/>
          <pc:sldMk cId="42028081" sldId="264"/>
        </pc:sldMkLst>
        <pc:spChg chg="add mod ord topLvl">
          <ac:chgData name="sanyashireen" userId="6241af64cff69f08" providerId="LiveId" clId="{3E527976-33A4-4443-9125-B8A737DCBF40}" dt="2023-08-14T12:14:59.377" v="243" actId="164"/>
          <ac:spMkLst>
            <pc:docMk/>
            <pc:sldMk cId="42028081" sldId="264"/>
            <ac:spMk id="4" creationId="{20D316EA-0A2C-E4EA-4243-FE5D78AA0005}"/>
          </ac:spMkLst>
        </pc:spChg>
        <pc:spChg chg="add mod topLvl">
          <ac:chgData name="sanyashireen" userId="6241af64cff69f08" providerId="LiveId" clId="{3E527976-33A4-4443-9125-B8A737DCBF40}" dt="2023-08-14T12:04:05.861" v="52" actId="165"/>
          <ac:spMkLst>
            <pc:docMk/>
            <pc:sldMk cId="42028081" sldId="264"/>
            <ac:spMk id="5" creationId="{CCB6A899-E212-74B7-2947-72603217B8B7}"/>
          </ac:spMkLst>
        </pc:spChg>
        <pc:spChg chg="add mod">
          <ac:chgData name="sanyashireen" userId="6241af64cff69f08" providerId="LiveId" clId="{3E527976-33A4-4443-9125-B8A737DCBF40}" dt="2023-08-14T12:24:55.631" v="296" actId="2711"/>
          <ac:spMkLst>
            <pc:docMk/>
            <pc:sldMk cId="42028081" sldId="264"/>
            <ac:spMk id="7" creationId="{C0D12580-77E0-A485-5423-DF0947CC4CCE}"/>
          </ac:spMkLst>
        </pc:spChg>
        <pc:spChg chg="add mod">
          <ac:chgData name="sanyashireen" userId="6241af64cff69f08" providerId="LiveId" clId="{3E527976-33A4-4443-9125-B8A737DCBF40}" dt="2023-08-14T12:08:50.359" v="149" actId="1076"/>
          <ac:spMkLst>
            <pc:docMk/>
            <pc:sldMk cId="42028081" sldId="264"/>
            <ac:spMk id="9" creationId="{7EF1C09D-F7D7-D2E6-6F42-79052D53582E}"/>
          </ac:spMkLst>
        </pc:spChg>
        <pc:spChg chg="add mod">
          <ac:chgData name="sanyashireen" userId="6241af64cff69f08" providerId="LiveId" clId="{3E527976-33A4-4443-9125-B8A737DCBF40}" dt="2023-08-14T12:24:26.375" v="293" actId="114"/>
          <ac:spMkLst>
            <pc:docMk/>
            <pc:sldMk cId="42028081" sldId="264"/>
            <ac:spMk id="10" creationId="{BC0004ED-70C2-9CEF-AFC9-D43E588247CA}"/>
          </ac:spMkLst>
        </pc:spChg>
        <pc:spChg chg="add mod ord">
          <ac:chgData name="sanyashireen" userId="6241af64cff69f08" providerId="LiveId" clId="{3E527976-33A4-4443-9125-B8A737DCBF40}" dt="2023-08-14T12:22:51.732" v="282" actId="12788"/>
          <ac:spMkLst>
            <pc:docMk/>
            <pc:sldMk cId="42028081" sldId="264"/>
            <ac:spMk id="11" creationId="{52302EA9-DE86-4284-15FD-08D46ACF461A}"/>
          </ac:spMkLst>
        </pc:spChg>
        <pc:spChg chg="add mod">
          <ac:chgData name="sanyashireen" userId="6241af64cff69f08" providerId="LiveId" clId="{3E527976-33A4-4443-9125-B8A737DCBF40}" dt="2023-08-14T12:15:22.683" v="244" actId="164"/>
          <ac:spMkLst>
            <pc:docMk/>
            <pc:sldMk cId="42028081" sldId="264"/>
            <ac:spMk id="12" creationId="{6DF2A05F-9A10-541C-4B1E-3960DF19B7D7}"/>
          </ac:spMkLst>
        </pc:spChg>
        <pc:spChg chg="add mod">
          <ac:chgData name="sanyashireen" userId="6241af64cff69f08" providerId="LiveId" clId="{3E527976-33A4-4443-9125-B8A737DCBF40}" dt="2023-08-14T12:15:22.683" v="244" actId="164"/>
          <ac:spMkLst>
            <pc:docMk/>
            <pc:sldMk cId="42028081" sldId="264"/>
            <ac:spMk id="13" creationId="{9F785E6E-A2AA-1074-1032-C39419865C56}"/>
          </ac:spMkLst>
        </pc:spChg>
        <pc:grpChg chg="add del mod ord">
          <ac:chgData name="sanyashireen" userId="6241af64cff69f08" providerId="LiveId" clId="{3E527976-33A4-4443-9125-B8A737DCBF40}" dt="2023-08-14T12:04:05.861" v="52" actId="165"/>
          <ac:grpSpMkLst>
            <pc:docMk/>
            <pc:sldMk cId="42028081" sldId="264"/>
            <ac:grpSpMk id="6" creationId="{3803B009-CD7B-68CB-C93B-BB43CAB10B73}"/>
          </ac:grpSpMkLst>
        </pc:grpChg>
        <pc:grpChg chg="add mod">
          <ac:chgData name="sanyashireen" userId="6241af64cff69f08" providerId="LiveId" clId="{3E527976-33A4-4443-9125-B8A737DCBF40}" dt="2023-08-14T12:14:59.377" v="243" actId="164"/>
          <ac:grpSpMkLst>
            <pc:docMk/>
            <pc:sldMk cId="42028081" sldId="264"/>
            <ac:grpSpMk id="14" creationId="{9E178759-2CFD-70F1-91C7-943A16A78C6C}"/>
          </ac:grpSpMkLst>
        </pc:grpChg>
        <pc:grpChg chg="add mod">
          <ac:chgData name="sanyashireen" userId="6241af64cff69f08" providerId="LiveId" clId="{3E527976-33A4-4443-9125-B8A737DCBF40}" dt="2023-08-14T12:23:42.807" v="288" actId="12788"/>
          <ac:grpSpMkLst>
            <pc:docMk/>
            <pc:sldMk cId="42028081" sldId="264"/>
            <ac:grpSpMk id="15" creationId="{C8402CAD-D835-CAE6-19FE-82699E4255E4}"/>
          </ac:grpSpMkLst>
        </pc:grpChg>
        <pc:picChg chg="mod">
          <ac:chgData name="sanyashireen" userId="6241af64cff69f08" providerId="LiveId" clId="{3E527976-33A4-4443-9125-B8A737DCBF40}" dt="2023-08-14T12:23:42.807" v="288" actId="12788"/>
          <ac:picMkLst>
            <pc:docMk/>
            <pc:sldMk cId="42028081" sldId="264"/>
            <ac:picMk id="8" creationId="{46768272-0F6A-4E58-A45C-F10D015D8952}"/>
          </ac:picMkLst>
        </pc:picChg>
        <pc:picChg chg="add mod">
          <ac:chgData name="sanyashireen" userId="6241af64cff69f08" providerId="LiveId" clId="{3E527976-33A4-4443-9125-B8A737DCBF40}" dt="2023-08-14T12:24:02.797" v="291" actId="12789"/>
          <ac:picMkLst>
            <pc:docMk/>
            <pc:sldMk cId="42028081" sldId="264"/>
            <ac:picMk id="17" creationId="{5FF6F612-08CB-8A41-23EF-2133E717A787}"/>
          </ac:picMkLst>
        </pc:picChg>
        <pc:picChg chg="add mod modCrop">
          <ac:chgData name="sanyashireen" userId="6241af64cff69f08" providerId="LiveId" clId="{3E527976-33A4-4443-9125-B8A737DCBF40}" dt="2023-08-14T12:24:07.391" v="292" actId="408"/>
          <ac:picMkLst>
            <pc:docMk/>
            <pc:sldMk cId="42028081" sldId="264"/>
            <ac:picMk id="19" creationId="{8A2D54D0-97E4-B306-3C66-3B518767D395}"/>
          </ac:picMkLst>
        </pc:picChg>
        <pc:picChg chg="add mod">
          <ac:chgData name="sanyashireen" userId="6241af64cff69f08" providerId="LiveId" clId="{3E527976-33A4-4443-9125-B8A737DCBF40}" dt="2023-08-14T12:24:02.797" v="291" actId="12789"/>
          <ac:picMkLst>
            <pc:docMk/>
            <pc:sldMk cId="42028081" sldId="264"/>
            <ac:picMk id="21" creationId="{35E2AC5E-9723-9B51-6D88-043FCBABF168}"/>
          </ac:picMkLst>
        </pc:picChg>
        <pc:picChg chg="add mod">
          <ac:chgData name="sanyashireen" userId="6241af64cff69f08" providerId="LiveId" clId="{3E527976-33A4-4443-9125-B8A737DCBF40}" dt="2023-08-14T12:22:02.955" v="277" actId="571"/>
          <ac:picMkLst>
            <pc:docMk/>
            <pc:sldMk cId="42028081" sldId="264"/>
            <ac:picMk id="22" creationId="{7DE119CB-F714-36E1-2269-BE1DB997209E}"/>
          </ac:picMkLst>
        </pc:picChg>
      </pc:sldChg>
      <pc:sldChg chg="addSp delSp modSp mod modNotesTx">
        <pc:chgData name="sanyashireen" userId="6241af64cff69f08" providerId="LiveId" clId="{3E527976-33A4-4443-9125-B8A737DCBF40}" dt="2023-08-14T23:57:40.979" v="4528" actId="1076"/>
        <pc:sldMkLst>
          <pc:docMk/>
          <pc:sldMk cId="3192257811" sldId="312"/>
        </pc:sldMkLst>
        <pc:spChg chg="mod">
          <ac:chgData name="sanyashireen" userId="6241af64cff69f08" providerId="LiveId" clId="{3E527976-33A4-4443-9125-B8A737DCBF40}" dt="2023-08-14T14:00:21.855" v="419" actId="20577"/>
          <ac:spMkLst>
            <pc:docMk/>
            <pc:sldMk cId="3192257811" sldId="312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3:17:48.264" v="395" actId="22"/>
          <ac:spMkLst>
            <pc:docMk/>
            <pc:sldMk cId="3192257811" sldId="312"/>
            <ac:spMk id="7" creationId="{E0FEBA35-52FD-772A-DE78-F21053CF4289}"/>
          </ac:spMkLst>
        </pc:spChg>
        <pc:spChg chg="add del mod">
          <ac:chgData name="sanyashireen" userId="6241af64cff69f08" providerId="LiveId" clId="{3E527976-33A4-4443-9125-B8A737DCBF40}" dt="2023-08-14T22:06:44.014" v="2461" actId="478"/>
          <ac:spMkLst>
            <pc:docMk/>
            <pc:sldMk cId="3192257811" sldId="312"/>
            <ac:spMk id="13" creationId="{87B8A8E2-A4BA-72B4-C2D3-37108464B4E8}"/>
          </ac:spMkLst>
        </pc:spChg>
        <pc:graphicFrameChg chg="del mod">
          <ac:chgData name="sanyashireen" userId="6241af64cff69f08" providerId="LiveId" clId="{3E527976-33A4-4443-9125-B8A737DCBF40}" dt="2023-08-14T13:13:17.846" v="381" actId="478"/>
          <ac:graphicFrameMkLst>
            <pc:docMk/>
            <pc:sldMk cId="3192257811" sldId="312"/>
            <ac:graphicFrameMk id="4" creationId="{59F5A1AC-D08D-42AE-B94A-1CAFB517D846}"/>
          </ac:graphicFrameMkLst>
        </pc:graphicFrameChg>
        <pc:picChg chg="add del mod">
          <ac:chgData name="sanyashireen" userId="6241af64cff69f08" providerId="LiveId" clId="{3E527976-33A4-4443-9125-B8A737DCBF40}" dt="2023-08-14T22:06:09.864" v="2447" actId="478"/>
          <ac:picMkLst>
            <pc:docMk/>
            <pc:sldMk cId="3192257811" sldId="312"/>
            <ac:picMk id="5" creationId="{C9B6B556-7C3A-8DA7-3505-092F7350FCE5}"/>
          </ac:picMkLst>
        </pc:picChg>
        <pc:picChg chg="add del mod ord modCrop">
          <ac:chgData name="sanyashireen" userId="6241af64cff69f08" providerId="LiveId" clId="{3E527976-33A4-4443-9125-B8A737DCBF40}" dt="2023-08-14T22:06:40.467" v="2460" actId="478"/>
          <ac:picMkLst>
            <pc:docMk/>
            <pc:sldMk cId="3192257811" sldId="312"/>
            <ac:picMk id="9" creationId="{CE2273F0-D425-04E2-B88A-CE33734D1F87}"/>
          </ac:picMkLst>
        </pc:picChg>
        <pc:picChg chg="add mod">
          <ac:chgData name="sanyashireen" userId="6241af64cff69f08" providerId="LiveId" clId="{3E527976-33A4-4443-9125-B8A737DCBF40}" dt="2023-08-14T22:06:35.183" v="2459" actId="1036"/>
          <ac:picMkLst>
            <pc:docMk/>
            <pc:sldMk cId="3192257811" sldId="312"/>
            <ac:picMk id="11" creationId="{92A059C1-B52F-D044-A039-40B06CE419D2}"/>
          </ac:picMkLst>
        </pc:picChg>
        <pc:picChg chg="add del mod">
          <ac:chgData name="sanyashireen" userId="6241af64cff69f08" providerId="LiveId" clId="{3E527976-33A4-4443-9125-B8A737DCBF40}" dt="2023-08-14T23:57:19.669" v="4519" actId="478"/>
          <ac:picMkLst>
            <pc:docMk/>
            <pc:sldMk cId="3192257811" sldId="312"/>
            <ac:picMk id="15" creationId="{30F75242-8FB3-00FB-EF64-ECFAE87A4348}"/>
          </ac:picMkLst>
        </pc:picChg>
        <pc:picChg chg="add mod">
          <ac:chgData name="sanyashireen" userId="6241af64cff69f08" providerId="LiveId" clId="{3E527976-33A4-4443-9125-B8A737DCBF40}" dt="2023-08-14T23:57:40.979" v="4528" actId="1076"/>
          <ac:picMkLst>
            <pc:docMk/>
            <pc:sldMk cId="3192257811" sldId="312"/>
            <ac:picMk id="17" creationId="{86EDB67A-2468-0A3C-37FC-8DB3AE7F1FE3}"/>
          </ac:picMkLst>
        </pc:picChg>
      </pc:sldChg>
      <pc:sldChg chg="addSp delSp modSp add mod ord setBg modNotesTx">
        <pc:chgData name="sanyashireen" userId="6241af64cff69f08" providerId="LiveId" clId="{3E527976-33A4-4443-9125-B8A737DCBF40}" dt="2023-08-15T00:59:36.354" v="4763" actId="20577"/>
        <pc:sldMkLst>
          <pc:docMk/>
          <pc:sldMk cId="274852118" sldId="313"/>
        </pc:sldMkLst>
        <pc:spChg chg="mod">
          <ac:chgData name="sanyashireen" userId="6241af64cff69f08" providerId="LiveId" clId="{3E527976-33A4-4443-9125-B8A737DCBF40}" dt="2023-08-14T16:05:14.576" v="811" actId="20577"/>
          <ac:spMkLst>
            <pc:docMk/>
            <pc:sldMk cId="274852118" sldId="313"/>
            <ac:spMk id="2" creationId="{66A47F5C-50EC-416A-AE8C-6F6BB4225673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8" creationId="{F8E77E5B-DEC0-EF9D-DE37-F0AA9D4E3C57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9" creationId="{065BB0B4-9422-F00B-1523-11944B8F6FD1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0" creationId="{5A6FE4FD-47BC-8067-82D7-37C6998730A1}"/>
          </ac:spMkLst>
        </pc:spChg>
        <pc:spChg chg="add del mod">
          <ac:chgData name="sanyashireen" userId="6241af64cff69f08" providerId="LiveId" clId="{3E527976-33A4-4443-9125-B8A737DCBF40}" dt="2023-08-14T15:44:00.891" v="761" actId="478"/>
          <ac:spMkLst>
            <pc:docMk/>
            <pc:sldMk cId="274852118" sldId="313"/>
            <ac:spMk id="12" creationId="{9E48CFDC-825B-2B21-3FED-52FFED1B1C11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4" creationId="{3F3A9635-E6E9-1542-16C8-2DF9A73222F2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5" creationId="{43D808C6-8031-050E-6930-3E2B1F4C5AAD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6" creationId="{25479794-F2B8-FEFA-D656-3B214D63CBEA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7" creationId="{9FFEC417-6D34-5D9E-15DA-42B54699DCBB}"/>
          </ac:spMkLst>
        </pc:spChg>
        <pc:spChg chg="add del mod">
          <ac:chgData name="sanyashireen" userId="6241af64cff69f08" providerId="LiveId" clId="{3E527976-33A4-4443-9125-B8A737DCBF40}" dt="2023-08-14T16:03:26.862" v="772"/>
          <ac:spMkLst>
            <pc:docMk/>
            <pc:sldMk cId="274852118" sldId="313"/>
            <ac:spMk id="18" creationId="{EEB987D3-4B52-0F2F-2279-11E908AEC77C}"/>
          </ac:spMkLst>
        </pc:spChg>
        <pc:spChg chg="add del mod">
          <ac:chgData name="sanyashireen" userId="6241af64cff69f08" providerId="LiveId" clId="{3E527976-33A4-4443-9125-B8A737DCBF40}" dt="2023-08-14T16:03:26.862" v="772"/>
          <ac:spMkLst>
            <pc:docMk/>
            <pc:sldMk cId="274852118" sldId="313"/>
            <ac:spMk id="19" creationId="{1009946B-F24A-4B92-63FF-A0C4E8F525EC}"/>
          </ac:spMkLst>
        </pc:spChg>
        <pc:spChg chg="add del mod">
          <ac:chgData name="sanyashireen" userId="6241af64cff69f08" providerId="LiveId" clId="{3E527976-33A4-4443-9125-B8A737DCBF40}" dt="2023-08-14T16:03:26.862" v="772"/>
          <ac:spMkLst>
            <pc:docMk/>
            <pc:sldMk cId="274852118" sldId="313"/>
            <ac:spMk id="20" creationId="{BA8E2EEA-E451-E84E-6E1A-4AF81E015AE0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1" creationId="{B1A2C151-8E1E-8E22-DFFD-324F27C1BC7B}"/>
          </ac:spMkLst>
        </pc:spChg>
        <pc:spChg chg="add del mod">
          <ac:chgData name="sanyashireen" userId="6241af64cff69f08" providerId="LiveId" clId="{3E527976-33A4-4443-9125-B8A737DCBF40}" dt="2023-08-14T21:48:13.700" v="2246" actId="478"/>
          <ac:spMkLst>
            <pc:docMk/>
            <pc:sldMk cId="274852118" sldId="313"/>
            <ac:spMk id="22" creationId="{EDCB8D8F-F21F-3671-280A-F936B0F431B0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3" creationId="{2D12D51F-A9EF-059C-19D7-9F5A3A726937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5" creationId="{63456C14-BB4D-1443-C491-9A771E7E31FF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7" creationId="{483EE61C-4067-0F02-7044-ADA7BEE96579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9" creationId="{F32EC44C-C93E-9D50-9298-3EBFB2AECBE5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1" creationId="{F5A9ABAD-994F-424C-54A6-032FFB987BE9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3" creationId="{1EBD876F-81F3-C323-6F4D-A9DECCD89013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5" creationId="{1F11E1E5-D2FB-1406-6541-9CC62A1DE0DF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7" creationId="{170712CA-F1DA-3354-9C0A-213275C7AE1A}"/>
          </ac:spMkLst>
        </pc:spChg>
        <pc:spChg chg="add del mod">
          <ac:chgData name="sanyashireen" userId="6241af64cff69f08" providerId="LiveId" clId="{3E527976-33A4-4443-9125-B8A737DCBF40}" dt="2023-08-14T21:48:12.212" v="2245" actId="478"/>
          <ac:spMkLst>
            <pc:docMk/>
            <pc:sldMk cId="274852118" sldId="313"/>
            <ac:spMk id="39" creationId="{2CD9D98A-1F69-F4C5-8D42-145C01E528E8}"/>
          </ac:spMkLst>
        </pc:spChg>
        <pc:spChg chg="add del mod">
          <ac:chgData name="sanyashireen" userId="6241af64cff69f08" providerId="LiveId" clId="{3E527976-33A4-4443-9125-B8A737DCBF40}" dt="2023-08-14T16:09:52.279" v="866" actId="478"/>
          <ac:spMkLst>
            <pc:docMk/>
            <pc:sldMk cId="274852118" sldId="313"/>
            <ac:spMk id="40" creationId="{D755F2C3-931A-5AA0-4190-A4C4D5D1B61D}"/>
          </ac:spMkLst>
        </pc:spChg>
        <pc:graphicFrameChg chg="add del mod">
          <ac:chgData name="sanyashireen" userId="6241af64cff69f08" providerId="LiveId" clId="{3E527976-33A4-4443-9125-B8A737DCBF40}" dt="2023-08-14T12:30:49.911" v="309" actId="478"/>
          <ac:graphicFrameMkLst>
            <pc:docMk/>
            <pc:sldMk cId="274852118" sldId="313"/>
            <ac:graphicFrameMk id="3" creationId="{0228E7A6-6417-825B-BACF-266BA2A763D5}"/>
          </ac:graphicFrameMkLst>
        </pc:graphicFrameChg>
        <pc:graphicFrameChg chg="del">
          <ac:chgData name="sanyashireen" userId="6241af64cff69f08" providerId="LiveId" clId="{3E527976-33A4-4443-9125-B8A737DCBF40}" dt="2023-08-14T15:43:26.886" v="756" actId="478"/>
          <ac:graphicFrameMkLst>
            <pc:docMk/>
            <pc:sldMk cId="274852118" sldId="313"/>
            <ac:graphicFrameMk id="4" creationId="{59F5A1AC-D08D-42AE-B94A-1CAFB517D846}"/>
          </ac:graphicFrameMkLst>
        </pc:graphicFrameChg>
        <pc:graphicFrameChg chg="add del mod">
          <ac:chgData name="sanyashireen" userId="6241af64cff69f08" providerId="LiveId" clId="{3E527976-33A4-4443-9125-B8A737DCBF40}" dt="2023-08-14T12:51:29.531" v="314" actId="478"/>
          <ac:graphicFrameMkLst>
            <pc:docMk/>
            <pc:sldMk cId="274852118" sldId="313"/>
            <ac:graphicFrameMk id="6" creationId="{7C7C56D9-997E-6C1B-FD29-DA0FE451C05E}"/>
          </ac:graphicFrameMkLst>
        </pc:graphicFrameChg>
        <pc:graphicFrameChg chg="add del mod">
          <ac:chgData name="sanyashireen" userId="6241af64cff69f08" providerId="LiveId" clId="{3E527976-33A4-4443-9125-B8A737DCBF40}" dt="2023-08-14T15:14:27.517" v="433" actId="478"/>
          <ac:graphicFrameMkLst>
            <pc:docMk/>
            <pc:sldMk cId="274852118" sldId="313"/>
            <ac:graphicFrameMk id="7" creationId="{BC80B99C-C052-B631-4582-254779287C30}"/>
          </ac:graphicFrameMkLst>
        </pc:graphicFrameChg>
      </pc:sldChg>
      <pc:sldChg chg="addSp delSp modSp add mod setBg modNotesTx">
        <pc:chgData name="sanyashireen" userId="6241af64cff69f08" providerId="LiveId" clId="{3E527976-33A4-4443-9125-B8A737DCBF40}" dt="2023-08-14T22:45:07.561" v="3846" actId="1076"/>
        <pc:sldMkLst>
          <pc:docMk/>
          <pc:sldMk cId="3796139858" sldId="314"/>
        </pc:sldMkLst>
        <pc:spChg chg="del mod">
          <ac:chgData name="sanyashireen" userId="6241af64cff69f08" providerId="LiveId" clId="{3E527976-33A4-4443-9125-B8A737DCBF40}" dt="2023-08-14T15:06:40.973" v="427" actId="478"/>
          <ac:spMkLst>
            <pc:docMk/>
            <pc:sldMk cId="3796139858" sldId="314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2:56:44.851" v="339" actId="22"/>
          <ac:spMkLst>
            <pc:docMk/>
            <pc:sldMk cId="3796139858" sldId="314"/>
            <ac:spMk id="5" creationId="{D7C10977-F50B-037F-64DB-83919EB46730}"/>
          </ac:spMkLst>
        </pc:spChg>
        <pc:spChg chg="add del mod">
          <ac:chgData name="sanyashireen" userId="6241af64cff69f08" providerId="LiveId" clId="{3E527976-33A4-4443-9125-B8A737DCBF40}" dt="2023-08-14T15:06:33.209" v="424" actId="931"/>
          <ac:spMkLst>
            <pc:docMk/>
            <pc:sldMk cId="3796139858" sldId="314"/>
            <ac:spMk id="9" creationId="{8816A1C8-5387-2707-20E6-AE0EC1CB3DA7}"/>
          </ac:spMkLst>
        </pc:spChg>
        <pc:spChg chg="add mod">
          <ac:chgData name="sanyashireen" userId="6241af64cff69f08" providerId="LiveId" clId="{3E527976-33A4-4443-9125-B8A737DCBF40}" dt="2023-08-14T22:45:07.561" v="3846" actId="1076"/>
          <ac:spMkLst>
            <pc:docMk/>
            <pc:sldMk cId="3796139858" sldId="314"/>
            <ac:spMk id="13" creationId="{F60CA5EE-E953-FC52-8E00-D6D229A5102F}"/>
          </ac:spMkLst>
        </pc:spChg>
        <pc:graphicFrameChg chg="del">
          <ac:chgData name="sanyashireen" userId="6241af64cff69f08" providerId="LiveId" clId="{3E527976-33A4-4443-9125-B8A737DCBF40}" dt="2023-08-14T12:56:36.239" v="338" actId="478"/>
          <ac:graphicFrameMkLst>
            <pc:docMk/>
            <pc:sldMk cId="3796139858" sldId="314"/>
            <ac:graphicFrameMk id="4" creationId="{59F5A1AC-D08D-42AE-B94A-1CAFB517D846}"/>
          </ac:graphicFrameMkLst>
        </pc:graphicFrameChg>
        <pc:picChg chg="add del mod ord">
          <ac:chgData name="sanyashireen" userId="6241af64cff69f08" providerId="LiveId" clId="{3E527976-33A4-4443-9125-B8A737DCBF40}" dt="2023-08-14T15:06:23.688" v="423" actId="478"/>
          <ac:picMkLst>
            <pc:docMk/>
            <pc:sldMk cId="3796139858" sldId="314"/>
            <ac:picMk id="7" creationId="{CD5868E6-F993-40A7-D802-A8875A9F6DCA}"/>
          </ac:picMkLst>
        </pc:picChg>
        <pc:picChg chg="add mod">
          <ac:chgData name="sanyashireen" userId="6241af64cff69f08" providerId="LiveId" clId="{3E527976-33A4-4443-9125-B8A737DCBF40}" dt="2023-08-14T22:45:01.687" v="3845" actId="1076"/>
          <ac:picMkLst>
            <pc:docMk/>
            <pc:sldMk cId="3796139858" sldId="314"/>
            <ac:picMk id="11" creationId="{72470C1E-7701-2652-ECB9-A216B2DC95D2}"/>
          </ac:picMkLst>
        </pc:picChg>
      </pc:sldChg>
      <pc:sldChg chg="addSp delSp modSp add mod ord setBg modNotesTx">
        <pc:chgData name="sanyashireen" userId="6241af64cff69f08" providerId="LiveId" clId="{3E527976-33A4-4443-9125-B8A737DCBF40}" dt="2023-08-14T23:58:32.049" v="4539" actId="20577"/>
        <pc:sldMkLst>
          <pc:docMk/>
          <pc:sldMk cId="641744522" sldId="315"/>
        </pc:sldMkLst>
        <pc:spChg chg="mod">
          <ac:chgData name="sanyashireen" userId="6241af64cff69f08" providerId="LiveId" clId="{3E527976-33A4-4443-9125-B8A737DCBF40}" dt="2023-08-14T15:14:57.549" v="469" actId="20577"/>
          <ac:spMkLst>
            <pc:docMk/>
            <pc:sldMk cId="641744522" sldId="315"/>
            <ac:spMk id="2" creationId="{66A47F5C-50EC-416A-AE8C-6F6BB4225673}"/>
          </ac:spMkLst>
        </pc:spChg>
        <pc:spChg chg="add mod">
          <ac:chgData name="sanyashireen" userId="6241af64cff69f08" providerId="LiveId" clId="{3E527976-33A4-4443-9125-B8A737DCBF40}" dt="2023-08-14T15:35:48.183" v="664" actId="1076"/>
          <ac:spMkLst>
            <pc:docMk/>
            <pc:sldMk cId="641744522" sldId="315"/>
            <ac:spMk id="5" creationId="{E9BC5037-7DCD-BE6E-79C7-D87774242A72}"/>
          </ac:spMkLst>
        </pc:spChg>
        <pc:spChg chg="add del mod">
          <ac:chgData name="sanyashireen" userId="6241af64cff69f08" providerId="LiveId" clId="{3E527976-33A4-4443-9125-B8A737DCBF40}" dt="2023-08-14T15:35:16.474" v="660" actId="478"/>
          <ac:spMkLst>
            <pc:docMk/>
            <pc:sldMk cId="641744522" sldId="315"/>
            <ac:spMk id="7" creationId="{57110315-6E35-603F-1FF9-A7784FD4AAA6}"/>
          </ac:spMkLst>
        </pc:spChg>
        <pc:spChg chg="add mod">
          <ac:chgData name="sanyashireen" userId="6241af64cff69f08" providerId="LiveId" clId="{3E527976-33A4-4443-9125-B8A737DCBF40}" dt="2023-08-14T15:39:44.965" v="699" actId="6549"/>
          <ac:spMkLst>
            <pc:docMk/>
            <pc:sldMk cId="641744522" sldId="315"/>
            <ac:spMk id="9" creationId="{4928A7E2-2734-F0F4-FBEB-8343931E38BF}"/>
          </ac:spMkLst>
        </pc:spChg>
        <pc:spChg chg="add mod">
          <ac:chgData name="sanyashireen" userId="6241af64cff69f08" providerId="LiveId" clId="{3E527976-33A4-4443-9125-B8A737DCBF40}" dt="2023-08-14T15:41:37.948" v="746" actId="1076"/>
          <ac:spMkLst>
            <pc:docMk/>
            <pc:sldMk cId="641744522" sldId="315"/>
            <ac:spMk id="11" creationId="{653AD8C5-942E-D1C6-757C-98FE42BC97C3}"/>
          </ac:spMkLst>
        </pc:spChg>
        <pc:spChg chg="add del mod">
          <ac:chgData name="sanyashireen" userId="6241af64cff69f08" providerId="LiveId" clId="{3E527976-33A4-4443-9125-B8A737DCBF40}" dt="2023-08-14T15:38:46.815" v="683"/>
          <ac:spMkLst>
            <pc:docMk/>
            <pc:sldMk cId="641744522" sldId="315"/>
            <ac:spMk id="12" creationId="{F3AD79ED-5166-8655-B469-3E32DF65C185}"/>
          </ac:spMkLst>
        </pc:spChg>
        <pc:spChg chg="add mod">
          <ac:chgData name="sanyashireen" userId="6241af64cff69f08" providerId="LiveId" clId="{3E527976-33A4-4443-9125-B8A737DCBF40}" dt="2023-08-14T23:58:32.049" v="4539" actId="20577"/>
          <ac:spMkLst>
            <pc:docMk/>
            <pc:sldMk cId="641744522" sldId="315"/>
            <ac:spMk id="14" creationId="{15B5E0A1-10C2-1225-F007-098F01269EFA}"/>
          </ac:spMkLst>
        </pc:spChg>
        <pc:graphicFrameChg chg="del mod">
          <ac:chgData name="sanyashireen" userId="6241af64cff69f08" providerId="LiveId" clId="{3E527976-33A4-4443-9125-B8A737DCBF40}" dt="2023-08-14T15:34:57.681" v="655" actId="478"/>
          <ac:graphicFrameMkLst>
            <pc:docMk/>
            <pc:sldMk cId="641744522" sldId="315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15:35:52.309" v="665" actId="1076"/>
          <ac:picMkLst>
            <pc:docMk/>
            <pc:sldMk cId="641744522" sldId="315"/>
            <ac:picMk id="3" creationId="{E155167B-4EC3-F0E3-B50F-DBC0CB49DB17}"/>
          </ac:picMkLst>
        </pc:picChg>
      </pc:sldChg>
      <pc:sldChg chg="addSp delSp modSp add mod setBg modNotesTx">
        <pc:chgData name="sanyashireen" userId="6241af64cff69f08" providerId="LiveId" clId="{3E527976-33A4-4443-9125-B8A737DCBF40}" dt="2023-08-14T22:50:11.808" v="3959" actId="20577"/>
        <pc:sldMkLst>
          <pc:docMk/>
          <pc:sldMk cId="3292332763" sldId="316"/>
        </pc:sldMkLst>
        <pc:spChg chg="mod">
          <ac:chgData name="sanyashireen" userId="6241af64cff69f08" providerId="LiveId" clId="{3E527976-33A4-4443-9125-B8A737DCBF40}" dt="2023-08-14T18:10:50.082" v="1268" actId="1076"/>
          <ac:spMkLst>
            <pc:docMk/>
            <pc:sldMk cId="3292332763" sldId="316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7:57:06.847" v="914" actId="478"/>
          <ac:spMkLst>
            <pc:docMk/>
            <pc:sldMk cId="3292332763" sldId="316"/>
            <ac:spMk id="3" creationId="{067950E9-A2FB-059C-E8A1-C79650B52C3D}"/>
          </ac:spMkLst>
        </pc:spChg>
        <pc:spChg chg="add del mod">
          <ac:chgData name="sanyashireen" userId="6241af64cff69f08" providerId="LiveId" clId="{3E527976-33A4-4443-9125-B8A737DCBF40}" dt="2023-08-14T17:56:16.416" v="906" actId="478"/>
          <ac:spMkLst>
            <pc:docMk/>
            <pc:sldMk cId="3292332763" sldId="316"/>
            <ac:spMk id="5" creationId="{5C52268F-3664-FCC3-4E98-5559708F8D5F}"/>
          </ac:spMkLst>
        </pc:spChg>
        <pc:spChg chg="add del mod">
          <ac:chgData name="sanyashireen" userId="6241af64cff69f08" providerId="LiveId" clId="{3E527976-33A4-4443-9125-B8A737DCBF40}" dt="2023-08-14T17:57:16.829" v="918" actId="478"/>
          <ac:spMkLst>
            <pc:docMk/>
            <pc:sldMk cId="3292332763" sldId="316"/>
            <ac:spMk id="6" creationId="{C23EE3FE-4FA4-E6C2-8A39-665ADAA20B0A}"/>
          </ac:spMkLst>
        </pc:spChg>
        <pc:spChg chg="add del mod">
          <ac:chgData name="sanyashireen" userId="6241af64cff69f08" providerId="LiveId" clId="{3E527976-33A4-4443-9125-B8A737DCBF40}" dt="2023-08-14T17:56:34.756" v="911" actId="478"/>
          <ac:spMkLst>
            <pc:docMk/>
            <pc:sldMk cId="3292332763" sldId="316"/>
            <ac:spMk id="8" creationId="{AC8068BC-0D5E-A813-A71D-2A0A7F2687A8}"/>
          </ac:spMkLst>
        </pc:spChg>
        <pc:spChg chg="add mod">
          <ac:chgData name="sanyashireen" userId="6241af64cff69f08" providerId="LiveId" clId="{3E527976-33A4-4443-9125-B8A737DCBF40}" dt="2023-08-14T17:58:38.788" v="1112" actId="14100"/>
          <ac:spMkLst>
            <pc:docMk/>
            <pc:sldMk cId="3292332763" sldId="316"/>
            <ac:spMk id="9" creationId="{EA779391-A541-E942-8ACE-F8FFEB42BE60}"/>
          </ac:spMkLst>
        </pc:spChg>
        <pc:spChg chg="add mod">
          <ac:chgData name="sanyashireen" userId="6241af64cff69f08" providerId="LiveId" clId="{3E527976-33A4-4443-9125-B8A737DCBF40}" dt="2023-08-14T18:08:51.964" v="1259" actId="12788"/>
          <ac:spMkLst>
            <pc:docMk/>
            <pc:sldMk cId="3292332763" sldId="316"/>
            <ac:spMk id="10" creationId="{3A8FE47D-49EC-5A0B-D0EA-36BE0CFE0E3A}"/>
          </ac:spMkLst>
        </pc:spChg>
        <pc:spChg chg="add mod">
          <ac:chgData name="sanyashireen" userId="6241af64cff69f08" providerId="LiveId" clId="{3E527976-33A4-4443-9125-B8A737DCBF40}" dt="2023-08-14T18:00:34.171" v="1178" actId="20577"/>
          <ac:spMkLst>
            <pc:docMk/>
            <pc:sldMk cId="3292332763" sldId="316"/>
            <ac:spMk id="13" creationId="{52AAD7A1-515F-0CF6-FAEF-A8682D381763}"/>
          </ac:spMkLst>
        </pc:spChg>
        <pc:spChg chg="add mod">
          <ac:chgData name="sanyashireen" userId="6241af64cff69f08" providerId="LiveId" clId="{3E527976-33A4-4443-9125-B8A737DCBF40}" dt="2023-08-14T18:01:35.312" v="1205" actId="1076"/>
          <ac:spMkLst>
            <pc:docMk/>
            <pc:sldMk cId="3292332763" sldId="316"/>
            <ac:spMk id="16" creationId="{AB9EA8A8-57B7-DAEE-71EC-3C0EE1001B1C}"/>
          </ac:spMkLst>
        </pc:spChg>
        <pc:spChg chg="add mod">
          <ac:chgData name="sanyashireen" userId="6241af64cff69f08" providerId="LiveId" clId="{3E527976-33A4-4443-9125-B8A737DCBF40}" dt="2023-08-14T18:08:58.983" v="1260" actId="122"/>
          <ac:spMkLst>
            <pc:docMk/>
            <pc:sldMk cId="3292332763" sldId="316"/>
            <ac:spMk id="17" creationId="{02756124-0A36-CE24-78C1-FA6C2F157F06}"/>
          </ac:spMkLst>
        </pc:spChg>
        <pc:spChg chg="add mod">
          <ac:chgData name="sanyashireen" userId="6241af64cff69f08" providerId="LiveId" clId="{3E527976-33A4-4443-9125-B8A737DCBF40}" dt="2023-08-14T18:02:57.041" v="1219" actId="1076"/>
          <ac:spMkLst>
            <pc:docMk/>
            <pc:sldMk cId="3292332763" sldId="316"/>
            <ac:spMk id="20" creationId="{DDB9FAA5-F5E6-2D5F-CC61-4FBF54CF503E}"/>
          </ac:spMkLst>
        </pc:spChg>
        <pc:graphicFrameChg chg="del">
          <ac:chgData name="sanyashireen" userId="6241af64cff69f08" providerId="LiveId" clId="{3E527976-33A4-4443-9125-B8A737DCBF40}" dt="2023-08-14T17:56:27.588" v="909" actId="478"/>
          <ac:graphicFrameMkLst>
            <pc:docMk/>
            <pc:sldMk cId="3292332763" sldId="316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18:00:45.845" v="1179" actId="1076"/>
          <ac:picMkLst>
            <pc:docMk/>
            <pc:sldMk cId="3292332763" sldId="316"/>
            <ac:picMk id="12" creationId="{0A398010-29B0-1FF9-CA5B-E0F98785741D}"/>
          </ac:picMkLst>
        </pc:picChg>
        <pc:picChg chg="add del">
          <ac:chgData name="sanyashireen" userId="6241af64cff69f08" providerId="LiveId" clId="{3E527976-33A4-4443-9125-B8A737DCBF40}" dt="2023-08-14T18:01:13.123" v="1181" actId="22"/>
          <ac:picMkLst>
            <pc:docMk/>
            <pc:sldMk cId="3292332763" sldId="316"/>
            <ac:picMk id="15" creationId="{39B53287-F6B6-E3EE-9C0A-DFD03D2EAB9F}"/>
          </ac:picMkLst>
        </pc:picChg>
        <pc:picChg chg="add mod">
          <ac:chgData name="sanyashireen" userId="6241af64cff69f08" providerId="LiveId" clId="{3E527976-33A4-4443-9125-B8A737DCBF40}" dt="2023-08-14T18:02:32.083" v="1214" actId="1076"/>
          <ac:picMkLst>
            <pc:docMk/>
            <pc:sldMk cId="3292332763" sldId="316"/>
            <ac:picMk id="19" creationId="{0E0DE87C-1EA5-4D7C-89B0-4940D7013C1C}"/>
          </ac:picMkLst>
        </pc:picChg>
        <pc:picChg chg="add del mod">
          <ac:chgData name="sanyashireen" userId="6241af64cff69f08" providerId="LiveId" clId="{3E527976-33A4-4443-9125-B8A737DCBF40}" dt="2023-08-14T18:08:04.433" v="1230" actId="478"/>
          <ac:picMkLst>
            <pc:docMk/>
            <pc:sldMk cId="3292332763" sldId="316"/>
            <ac:picMk id="26" creationId="{E9E4C2D6-DE52-514E-431A-E9D77BB2940E}"/>
          </ac:picMkLst>
        </pc:picChg>
        <pc:picChg chg="add del mod">
          <ac:chgData name="sanyashireen" userId="6241af64cff69f08" providerId="LiveId" clId="{3E527976-33A4-4443-9125-B8A737DCBF40}" dt="2023-08-14T18:08:05.961" v="1232" actId="478"/>
          <ac:picMkLst>
            <pc:docMk/>
            <pc:sldMk cId="3292332763" sldId="316"/>
            <ac:picMk id="28" creationId="{EE3AB18C-458F-37FD-BD80-76AC2758E0F9}"/>
          </ac:picMkLst>
        </pc:picChg>
        <pc:picChg chg="add del mod">
          <ac:chgData name="sanyashireen" userId="6241af64cff69f08" providerId="LiveId" clId="{3E527976-33A4-4443-9125-B8A737DCBF40}" dt="2023-08-14T18:08:05.295" v="1231" actId="478"/>
          <ac:picMkLst>
            <pc:docMk/>
            <pc:sldMk cId="3292332763" sldId="316"/>
            <ac:picMk id="30" creationId="{441A3909-E716-29D1-386F-FFDADA34FCA6}"/>
          </ac:picMkLst>
        </pc:picChg>
        <pc:picChg chg="add mod">
          <ac:chgData name="sanyashireen" userId="6241af64cff69f08" providerId="LiveId" clId="{3E527976-33A4-4443-9125-B8A737DCBF40}" dt="2023-08-14T18:08:14.289" v="1234" actId="1076"/>
          <ac:picMkLst>
            <pc:docMk/>
            <pc:sldMk cId="3292332763" sldId="316"/>
            <ac:picMk id="32" creationId="{C5D764DD-E336-6051-AA9D-93F513CBA44F}"/>
          </ac:picMkLst>
        </pc:picChg>
        <pc:inkChg chg="add">
          <ac:chgData name="sanyashireen" userId="6241af64cff69f08" providerId="LiveId" clId="{3E527976-33A4-4443-9125-B8A737DCBF40}" dt="2023-08-14T18:03:46.784" v="1220" actId="9405"/>
          <ac:inkMkLst>
            <pc:docMk/>
            <pc:sldMk cId="3292332763" sldId="316"/>
            <ac:inkMk id="21" creationId="{DB6D75CA-1AA5-8232-6941-74F4F497D80E}"/>
          </ac:inkMkLst>
        </pc:inkChg>
        <pc:inkChg chg="add">
          <ac:chgData name="sanyashireen" userId="6241af64cff69f08" providerId="LiveId" clId="{3E527976-33A4-4443-9125-B8A737DCBF40}" dt="2023-08-14T18:03:59.210" v="1221" actId="9405"/>
          <ac:inkMkLst>
            <pc:docMk/>
            <pc:sldMk cId="3292332763" sldId="316"/>
            <ac:inkMk id="22" creationId="{C78E1702-2ACE-1F84-1437-91FE13DC7A4E}"/>
          </ac:inkMkLst>
        </pc:inkChg>
        <pc:inkChg chg="add">
          <ac:chgData name="sanyashireen" userId="6241af64cff69f08" providerId="LiveId" clId="{3E527976-33A4-4443-9125-B8A737DCBF40}" dt="2023-08-14T18:04:01.600" v="1222" actId="9405"/>
          <ac:inkMkLst>
            <pc:docMk/>
            <pc:sldMk cId="3292332763" sldId="316"/>
            <ac:inkMk id="23" creationId="{B9EDF2F9-46B7-0858-54ED-03A476320ABC}"/>
          </ac:inkMkLst>
        </pc:inkChg>
        <pc:inkChg chg="add">
          <ac:chgData name="sanyashireen" userId="6241af64cff69f08" providerId="LiveId" clId="{3E527976-33A4-4443-9125-B8A737DCBF40}" dt="2023-08-14T18:04:12.833" v="1223" actId="9405"/>
          <ac:inkMkLst>
            <pc:docMk/>
            <pc:sldMk cId="3292332763" sldId="316"/>
            <ac:inkMk id="24" creationId="{DEFB6124-403B-0717-29A4-40E78701F93E}"/>
          </ac:inkMkLst>
        </pc:inkChg>
        <pc:inkChg chg="add">
          <ac:chgData name="sanyashireen" userId="6241af64cff69f08" providerId="LiveId" clId="{3E527976-33A4-4443-9125-B8A737DCBF40}" dt="2023-08-14T18:09:17.432" v="1261" actId="9405"/>
          <ac:inkMkLst>
            <pc:docMk/>
            <pc:sldMk cId="3292332763" sldId="316"/>
            <ac:inkMk id="33" creationId="{3C6EBE1D-13B3-0CB6-52F9-1C2B24A188A0}"/>
          </ac:inkMkLst>
        </pc:inkChg>
        <pc:inkChg chg="add">
          <ac:chgData name="sanyashireen" userId="6241af64cff69f08" providerId="LiveId" clId="{3E527976-33A4-4443-9125-B8A737DCBF40}" dt="2023-08-14T18:09:30.299" v="1262" actId="9405"/>
          <ac:inkMkLst>
            <pc:docMk/>
            <pc:sldMk cId="3292332763" sldId="316"/>
            <ac:inkMk id="34" creationId="{1C79294C-4953-E566-5CAA-7C34DF67B793}"/>
          </ac:inkMkLst>
        </pc:inkChg>
        <pc:inkChg chg="add">
          <ac:chgData name="sanyashireen" userId="6241af64cff69f08" providerId="LiveId" clId="{3E527976-33A4-4443-9125-B8A737DCBF40}" dt="2023-08-14T18:09:43.971" v="1263" actId="9405"/>
          <ac:inkMkLst>
            <pc:docMk/>
            <pc:sldMk cId="3292332763" sldId="316"/>
            <ac:inkMk id="35" creationId="{EA4D0FDF-32E1-B6F6-2398-B249D783B3FE}"/>
          </ac:inkMkLst>
        </pc:inkChg>
        <pc:inkChg chg="add">
          <ac:chgData name="sanyashireen" userId="6241af64cff69f08" providerId="LiveId" clId="{3E527976-33A4-4443-9125-B8A737DCBF40}" dt="2023-08-14T18:09:59.401" v="1264" actId="9405"/>
          <ac:inkMkLst>
            <pc:docMk/>
            <pc:sldMk cId="3292332763" sldId="316"/>
            <ac:inkMk id="36" creationId="{3DC5E1DE-770C-E03E-BE2B-5D222010D5D6}"/>
          </ac:inkMkLst>
        </pc:inkChg>
        <pc:inkChg chg="add">
          <ac:chgData name="sanyashireen" userId="6241af64cff69f08" providerId="LiveId" clId="{3E527976-33A4-4443-9125-B8A737DCBF40}" dt="2023-08-14T18:10:11.598" v="1265" actId="9405"/>
          <ac:inkMkLst>
            <pc:docMk/>
            <pc:sldMk cId="3292332763" sldId="316"/>
            <ac:inkMk id="37" creationId="{0C50E582-3C6E-A26C-CD43-873899EE7380}"/>
          </ac:inkMkLst>
        </pc:inkChg>
        <pc:inkChg chg="add">
          <ac:chgData name="sanyashireen" userId="6241af64cff69f08" providerId="LiveId" clId="{3E527976-33A4-4443-9125-B8A737DCBF40}" dt="2023-08-14T18:10:22.087" v="1266" actId="9405"/>
          <ac:inkMkLst>
            <pc:docMk/>
            <pc:sldMk cId="3292332763" sldId="316"/>
            <ac:inkMk id="38" creationId="{6EBD71B9-9E56-9D04-4289-FE26C16FB9F9}"/>
          </ac:inkMkLst>
        </pc:inkChg>
        <pc:inkChg chg="add del">
          <ac:chgData name="sanyashireen" userId="6241af64cff69f08" providerId="LiveId" clId="{3E527976-33A4-4443-9125-B8A737DCBF40}" dt="2023-08-14T18:13:28.815" v="1305" actId="9405"/>
          <ac:inkMkLst>
            <pc:docMk/>
            <pc:sldMk cId="3292332763" sldId="316"/>
            <ac:inkMk id="39" creationId="{C712C3E9-9E4B-64A1-FE5F-DEFD31CD2E37}"/>
          </ac:inkMkLst>
        </pc:inkChg>
        <pc:inkChg chg="add del">
          <ac:chgData name="sanyashireen" userId="6241af64cff69f08" providerId="LiveId" clId="{3E527976-33A4-4443-9125-B8A737DCBF40}" dt="2023-08-14T18:13:27.804" v="1304" actId="9405"/>
          <ac:inkMkLst>
            <pc:docMk/>
            <pc:sldMk cId="3292332763" sldId="316"/>
            <ac:inkMk id="40" creationId="{09F3E50B-9231-3782-E952-961D37D359C6}"/>
          </ac:inkMkLst>
        </pc:inkChg>
        <pc:inkChg chg="add del">
          <ac:chgData name="sanyashireen" userId="6241af64cff69f08" providerId="LiveId" clId="{3E527976-33A4-4443-9125-B8A737DCBF40}" dt="2023-08-14T18:13:26.929" v="1303" actId="9405"/>
          <ac:inkMkLst>
            <pc:docMk/>
            <pc:sldMk cId="3292332763" sldId="316"/>
            <ac:inkMk id="41" creationId="{743C6FB3-7B51-AC88-2152-D2498BD1E263}"/>
          </ac:inkMkLst>
        </pc:inkChg>
        <pc:inkChg chg="add del">
          <ac:chgData name="sanyashireen" userId="6241af64cff69f08" providerId="LiveId" clId="{3E527976-33A4-4443-9125-B8A737DCBF40}" dt="2023-08-14T18:13:26.648" v="1302" actId="9405"/>
          <ac:inkMkLst>
            <pc:docMk/>
            <pc:sldMk cId="3292332763" sldId="316"/>
            <ac:inkMk id="42" creationId="{C57CACBF-38B4-5586-7FBA-AA0F26A82D4F}"/>
          </ac:inkMkLst>
        </pc:inkChg>
      </pc:sldChg>
      <pc:sldChg chg="addSp delSp modSp add mod ord setBg modNotesTx">
        <pc:chgData name="sanyashireen" userId="6241af64cff69f08" providerId="LiveId" clId="{3E527976-33A4-4443-9125-B8A737DCBF40}" dt="2023-08-14T19:25:38.243" v="2180" actId="20577"/>
        <pc:sldMkLst>
          <pc:docMk/>
          <pc:sldMk cId="3399660157" sldId="317"/>
        </pc:sldMkLst>
        <pc:spChg chg="mod">
          <ac:chgData name="sanyashireen" userId="6241af64cff69f08" providerId="LiveId" clId="{3E527976-33A4-4443-9125-B8A737DCBF40}" dt="2023-08-14T19:25:38.243" v="2180" actId="20577"/>
          <ac:spMkLst>
            <pc:docMk/>
            <pc:sldMk cId="3399660157" sldId="317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8:22:17.027" v="1452" actId="478"/>
          <ac:spMkLst>
            <pc:docMk/>
            <pc:sldMk cId="3399660157" sldId="317"/>
            <ac:spMk id="5" creationId="{B9B68D12-AE8E-4994-6720-7547C29F12B3}"/>
          </ac:spMkLst>
        </pc:spChg>
        <pc:spChg chg="add mod">
          <ac:chgData name="sanyashireen" userId="6241af64cff69f08" providerId="LiveId" clId="{3E527976-33A4-4443-9125-B8A737DCBF40}" dt="2023-08-14T19:19:16.716" v="1811" actId="14100"/>
          <ac:spMkLst>
            <pc:docMk/>
            <pc:sldMk cId="3399660157" sldId="317"/>
            <ac:spMk id="6" creationId="{28390577-1B42-22A6-A132-B42FA790BF3C}"/>
          </ac:spMkLst>
        </pc:spChg>
        <pc:spChg chg="add mod or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9" creationId="{FD5909F4-A840-F119-B7FE-D8E931FE20B7}"/>
          </ac:spMkLst>
        </pc:spChg>
        <pc:spChg chg="add mo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10" creationId="{BC6034F1-8792-69B9-1E4E-DB0004C6E45C}"/>
          </ac:spMkLst>
        </pc:spChg>
        <pc:spChg chg="add del mod">
          <ac:chgData name="sanyashireen" userId="6241af64cff69f08" providerId="LiveId" clId="{3E527976-33A4-4443-9125-B8A737DCBF40}" dt="2023-08-14T18:27:07.789" v="1515"/>
          <ac:spMkLst>
            <pc:docMk/>
            <pc:sldMk cId="3399660157" sldId="317"/>
            <ac:spMk id="11" creationId="{7F819131-27B1-3FF5-5EBC-60F654440823}"/>
          </ac:spMkLst>
        </pc:spChg>
        <pc:spChg chg="add del mod">
          <ac:chgData name="sanyashireen" userId="6241af64cff69f08" providerId="LiveId" clId="{3E527976-33A4-4443-9125-B8A737DCBF40}" dt="2023-08-14T18:27:07.789" v="1515"/>
          <ac:spMkLst>
            <pc:docMk/>
            <pc:sldMk cId="3399660157" sldId="317"/>
            <ac:spMk id="12" creationId="{B3B58364-AF7A-DE88-BC53-B75589811EB1}"/>
          </ac:spMkLst>
        </pc:spChg>
        <pc:spChg chg="add mo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13" creationId="{7E480D47-B3E1-B80C-8BE5-83E35743CDD6}"/>
          </ac:spMkLst>
        </pc:spChg>
        <pc:spChg chg="add mo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14" creationId="{3B27D33D-09F3-1A0C-6C44-F4D1D5A58365}"/>
          </ac:spMkLst>
        </pc:spChg>
        <pc:spChg chg="add mod">
          <ac:chgData name="sanyashireen" userId="6241af64cff69f08" providerId="LiveId" clId="{3E527976-33A4-4443-9125-B8A737DCBF40}" dt="2023-08-14T19:17:42.177" v="1793" actId="20577"/>
          <ac:spMkLst>
            <pc:docMk/>
            <pc:sldMk cId="3399660157" sldId="317"/>
            <ac:spMk id="23" creationId="{81DC8FE1-1B83-55F5-34C8-8580066F99B5}"/>
          </ac:spMkLst>
        </pc:spChg>
        <pc:spChg chg="add mod">
          <ac:chgData name="sanyashireen" userId="6241af64cff69f08" providerId="LiveId" clId="{3E527976-33A4-4443-9125-B8A737DCBF40}" dt="2023-08-14T19:18:33.793" v="1810" actId="20577"/>
          <ac:spMkLst>
            <pc:docMk/>
            <pc:sldMk cId="3399660157" sldId="317"/>
            <ac:spMk id="26" creationId="{20799496-4695-6FD9-5F04-DC0571BA3427}"/>
          </ac:spMkLst>
        </pc:spChg>
        <pc:spChg chg="add mod">
          <ac:chgData name="sanyashireen" userId="6241af64cff69f08" providerId="LiveId" clId="{3E527976-33A4-4443-9125-B8A737DCBF40}" dt="2023-08-14T19:21:04.162" v="1834" actId="20577"/>
          <ac:spMkLst>
            <pc:docMk/>
            <pc:sldMk cId="3399660157" sldId="317"/>
            <ac:spMk id="27" creationId="{5F86E505-6A80-F19D-07E8-9DA9883581A4}"/>
          </ac:spMkLst>
        </pc:spChg>
        <pc:graphicFrameChg chg="del">
          <ac:chgData name="sanyashireen" userId="6241af64cff69f08" providerId="LiveId" clId="{3E527976-33A4-4443-9125-B8A737DCBF40}" dt="2023-08-14T18:22:10.444" v="1450" actId="478"/>
          <ac:graphicFrameMkLst>
            <pc:docMk/>
            <pc:sldMk cId="3399660157" sldId="317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19:19:30.838" v="1812" actId="1076"/>
          <ac:picMkLst>
            <pc:docMk/>
            <pc:sldMk cId="3399660157" sldId="317"/>
            <ac:picMk id="8" creationId="{77E87B69-06AE-522B-2DA2-B9D016208518}"/>
          </ac:picMkLst>
        </pc:picChg>
        <pc:picChg chg="add del mod">
          <ac:chgData name="sanyashireen" userId="6241af64cff69f08" providerId="LiveId" clId="{3E527976-33A4-4443-9125-B8A737DCBF40}" dt="2023-08-14T18:28:58.151" v="1538" actId="22"/>
          <ac:picMkLst>
            <pc:docMk/>
            <pc:sldMk cId="3399660157" sldId="317"/>
            <ac:picMk id="16" creationId="{5CBBF80C-0B41-7E89-53C9-30983AC75C1C}"/>
          </ac:picMkLst>
        </pc:picChg>
        <pc:picChg chg="add mod">
          <ac:chgData name="sanyashireen" userId="6241af64cff69f08" providerId="LiveId" clId="{3E527976-33A4-4443-9125-B8A737DCBF40}" dt="2023-08-14T19:19:30.838" v="1812" actId="1076"/>
          <ac:picMkLst>
            <pc:docMk/>
            <pc:sldMk cId="3399660157" sldId="317"/>
            <ac:picMk id="18" creationId="{5D81D3C6-5344-85B6-8948-BE7C9A3D0968}"/>
          </ac:picMkLst>
        </pc:picChg>
        <pc:picChg chg="add mod">
          <ac:chgData name="sanyashireen" userId="6241af64cff69f08" providerId="LiveId" clId="{3E527976-33A4-4443-9125-B8A737DCBF40}" dt="2023-08-14T19:11:50.849" v="1784" actId="14100"/>
          <ac:picMkLst>
            <pc:docMk/>
            <pc:sldMk cId="3399660157" sldId="317"/>
            <ac:picMk id="20" creationId="{FC6217CF-6258-4638-D60E-966EA45B91A8}"/>
          </ac:picMkLst>
        </pc:picChg>
        <pc:picChg chg="add del">
          <ac:chgData name="sanyashireen" userId="6241af64cff69f08" providerId="LiveId" clId="{3E527976-33A4-4443-9125-B8A737DCBF40}" dt="2023-08-14T18:36:19.986" v="1746" actId="22"/>
          <ac:picMkLst>
            <pc:docMk/>
            <pc:sldMk cId="3399660157" sldId="317"/>
            <ac:picMk id="22" creationId="{90584655-CAB8-CA2E-92F1-CB23E94DF615}"/>
          </ac:picMkLst>
        </pc:picChg>
        <pc:picChg chg="add mod">
          <ac:chgData name="sanyashireen" userId="6241af64cff69f08" providerId="LiveId" clId="{3E527976-33A4-4443-9125-B8A737DCBF40}" dt="2023-08-14T19:13:13.311" v="1786" actId="14100"/>
          <ac:picMkLst>
            <pc:docMk/>
            <pc:sldMk cId="3399660157" sldId="317"/>
            <ac:picMk id="25" creationId="{8386AD45-01EC-772C-20A6-520FC97C2C2B}"/>
          </ac:picMkLst>
        </pc:picChg>
      </pc:sldChg>
      <pc:sldChg chg="addSp delSp modSp add mod setBg modNotesTx">
        <pc:chgData name="sanyashireen" userId="6241af64cff69f08" providerId="LiveId" clId="{3E527976-33A4-4443-9125-B8A737DCBF40}" dt="2023-08-14T23:06:57.782" v="4473" actId="20577"/>
        <pc:sldMkLst>
          <pc:docMk/>
          <pc:sldMk cId="1804575349" sldId="318"/>
        </pc:sldMkLst>
        <pc:spChg chg="mod">
          <ac:chgData name="sanyashireen" userId="6241af64cff69f08" providerId="LiveId" clId="{3E527976-33A4-4443-9125-B8A737DCBF40}" dt="2023-08-14T21:31:57.700" v="2188" actId="20577"/>
          <ac:spMkLst>
            <pc:docMk/>
            <pc:sldMk cId="1804575349" sldId="318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21:31:40.583" v="2182" actId="478"/>
          <ac:spMkLst>
            <pc:docMk/>
            <pc:sldMk cId="1804575349" sldId="318"/>
            <ac:spMk id="5" creationId="{64FD67B1-458B-E4DC-9F2C-BA91BD090154}"/>
          </ac:spMkLst>
        </pc:spChg>
        <pc:spChg chg="add mod">
          <ac:chgData name="sanyashireen" userId="6241af64cff69f08" providerId="LiveId" clId="{3E527976-33A4-4443-9125-B8A737DCBF40}" dt="2023-08-14T22:35:13.870" v="3606" actId="552"/>
          <ac:spMkLst>
            <pc:docMk/>
            <pc:sldMk cId="1804575349" sldId="318"/>
            <ac:spMk id="8" creationId="{5B57C95A-DE73-5A5F-1F5A-DE968AC0BAA5}"/>
          </ac:spMkLst>
        </pc:spChg>
        <pc:spChg chg="add del mod">
          <ac:chgData name="sanyashireen" userId="6241af64cff69f08" providerId="LiveId" clId="{3E527976-33A4-4443-9125-B8A737DCBF40}" dt="2023-08-14T22:37:22.069" v="3643" actId="108"/>
          <ac:spMkLst>
            <pc:docMk/>
            <pc:sldMk cId="1804575349" sldId="318"/>
            <ac:spMk id="9" creationId="{41D8123E-B917-E19C-5346-BF764B048E9E}"/>
          </ac:spMkLst>
        </pc:spChg>
        <pc:spChg chg="add mod">
          <ac:chgData name="sanyashireen" userId="6241af64cff69f08" providerId="LiveId" clId="{3E527976-33A4-4443-9125-B8A737DCBF40}" dt="2023-08-14T23:05:55.522" v="4436" actId="20577"/>
          <ac:spMkLst>
            <pc:docMk/>
            <pc:sldMk cId="1804575349" sldId="318"/>
            <ac:spMk id="10" creationId="{0EA1B0A0-FD67-C071-E68E-7C43078C7254}"/>
          </ac:spMkLst>
        </pc:spChg>
        <pc:spChg chg="add mod">
          <ac:chgData name="sanyashireen" userId="6241af64cff69f08" providerId="LiveId" clId="{3E527976-33A4-4443-9125-B8A737DCBF40}" dt="2023-08-14T22:54:43.970" v="3968" actId="20577"/>
          <ac:spMkLst>
            <pc:docMk/>
            <pc:sldMk cId="1804575349" sldId="318"/>
            <ac:spMk id="11" creationId="{2ACDDCC2-E8C6-4841-C9DD-1F70D10685DB}"/>
          </ac:spMkLst>
        </pc:spChg>
        <pc:graphicFrameChg chg="del">
          <ac:chgData name="sanyashireen" userId="6241af64cff69f08" providerId="LiveId" clId="{3E527976-33A4-4443-9125-B8A737DCBF40}" dt="2023-08-14T21:31:38.427" v="2181" actId="478"/>
          <ac:graphicFrameMkLst>
            <pc:docMk/>
            <pc:sldMk cId="1804575349" sldId="318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21:32:11.393" v="2191" actId="14100"/>
          <ac:picMkLst>
            <pc:docMk/>
            <pc:sldMk cId="1804575349" sldId="318"/>
            <ac:picMk id="7" creationId="{F7567DA1-9341-DA7E-8758-09A2DF1ECE9F}"/>
          </ac:picMkLst>
        </pc:picChg>
      </pc:sldChg>
      <pc:sldChg chg="addSp delSp modSp add mod setBg modNotesTx">
        <pc:chgData name="sanyashireen" userId="6241af64cff69f08" providerId="LiveId" clId="{3E527976-33A4-4443-9125-B8A737DCBF40}" dt="2023-08-14T21:55:00.084" v="2390" actId="20577"/>
        <pc:sldMkLst>
          <pc:docMk/>
          <pc:sldMk cId="1633123816" sldId="319"/>
        </pc:sldMkLst>
        <pc:spChg chg="mod">
          <ac:chgData name="sanyashireen" userId="6241af64cff69f08" providerId="LiveId" clId="{3E527976-33A4-4443-9125-B8A737DCBF40}" dt="2023-08-14T21:53:20.495" v="2352" actId="207"/>
          <ac:spMkLst>
            <pc:docMk/>
            <pc:sldMk cId="1633123816" sldId="319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21:39:25.969" v="2193" actId="478"/>
          <ac:spMkLst>
            <pc:docMk/>
            <pc:sldMk cId="1633123816" sldId="319"/>
            <ac:spMk id="5" creationId="{9180B59B-04FD-D6BF-61AB-5CBA37DCB182}"/>
          </ac:spMkLst>
        </pc:spChg>
        <pc:spChg chg="add del mod">
          <ac:chgData name="sanyashireen" userId="6241af64cff69f08" providerId="LiveId" clId="{3E527976-33A4-4443-9125-B8A737DCBF40}" dt="2023-08-14T21:42:07.032" v="2227" actId="478"/>
          <ac:spMkLst>
            <pc:docMk/>
            <pc:sldMk cId="1633123816" sldId="319"/>
            <ac:spMk id="7" creationId="{5510BE2F-5549-D105-E12B-5F76ADDC2F76}"/>
          </ac:spMkLst>
        </pc:spChg>
        <pc:spChg chg="add del mod">
          <ac:chgData name="sanyashireen" userId="6241af64cff69f08" providerId="LiveId" clId="{3E527976-33A4-4443-9125-B8A737DCBF40}" dt="2023-08-14T21:42:22.621" v="2232" actId="478"/>
          <ac:spMkLst>
            <pc:docMk/>
            <pc:sldMk cId="1633123816" sldId="319"/>
            <ac:spMk id="9" creationId="{A59582B0-97BD-B651-F746-F1B7ED35A8A8}"/>
          </ac:spMkLst>
        </pc:spChg>
        <pc:spChg chg="add mod">
          <ac:chgData name="sanyashireen" userId="6241af64cff69f08" providerId="LiveId" clId="{3E527976-33A4-4443-9125-B8A737DCBF40}" dt="2023-08-14T21:41:53.070" v="2225"/>
          <ac:spMkLst>
            <pc:docMk/>
            <pc:sldMk cId="1633123816" sldId="319"/>
            <ac:spMk id="10" creationId="{323E1274-373C-97AF-730C-4C80BA1EFA45}"/>
          </ac:spMkLst>
        </pc:spChg>
        <pc:spChg chg="add mod">
          <ac:chgData name="sanyashireen" userId="6241af64cff69f08" providerId="LiveId" clId="{3E527976-33A4-4443-9125-B8A737DCBF40}" dt="2023-08-14T21:41:53.070" v="2225"/>
          <ac:spMkLst>
            <pc:docMk/>
            <pc:sldMk cId="1633123816" sldId="319"/>
            <ac:spMk id="11" creationId="{0F1EFE39-8F1D-DCAF-4303-57FF2C0D9F0C}"/>
          </ac:spMkLst>
        </pc:spChg>
        <pc:spChg chg="add del mod">
          <ac:chgData name="sanyashireen" userId="6241af64cff69f08" providerId="LiveId" clId="{3E527976-33A4-4443-9125-B8A737DCBF40}" dt="2023-08-14T21:54:16.554" v="2358" actId="478"/>
          <ac:spMkLst>
            <pc:docMk/>
            <pc:sldMk cId="1633123816" sldId="319"/>
            <ac:spMk id="12" creationId="{E6228C33-7F38-713F-676E-03FF934E3543}"/>
          </ac:spMkLst>
        </pc:spChg>
        <pc:spChg chg="add del mod">
          <ac:chgData name="sanyashireen" userId="6241af64cff69f08" providerId="LiveId" clId="{3E527976-33A4-4443-9125-B8A737DCBF40}" dt="2023-08-14T21:54:15.079" v="2357" actId="478"/>
          <ac:spMkLst>
            <pc:docMk/>
            <pc:sldMk cId="1633123816" sldId="319"/>
            <ac:spMk id="13" creationId="{B1EBFFC6-62DA-88D2-0315-C8C51107D3BE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4" creationId="{FC15337B-0605-9E16-F365-7FC761E5503C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5" creationId="{FD0269E3-FE38-4238-0A84-30E4E288C776}"/>
          </ac:spMkLst>
        </pc:spChg>
        <pc:spChg chg="add mod">
          <ac:chgData name="sanyashireen" userId="6241af64cff69f08" providerId="LiveId" clId="{3E527976-33A4-4443-9125-B8A737DCBF40}" dt="2023-08-14T21:41:53.070" v="2225"/>
          <ac:spMkLst>
            <pc:docMk/>
            <pc:sldMk cId="1633123816" sldId="319"/>
            <ac:spMk id="16" creationId="{124A0B37-E552-A702-CA23-F4771D57548B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7" creationId="{9A066DE3-32F4-4327-3529-A5F21CA7A46F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8" creationId="{B29EFEBA-0BED-FE70-A835-3EEF7B7D8789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9" creationId="{2FC2DFF4-B2FF-2090-B8DE-26D496018833}"/>
          </ac:spMkLst>
        </pc:spChg>
        <pc:spChg chg="add mod">
          <ac:chgData name="sanyashireen" userId="6241af64cff69f08" providerId="LiveId" clId="{3E527976-33A4-4443-9125-B8A737DCBF40}" dt="2023-08-14T21:50:52.077" v="2333" actId="1076"/>
          <ac:spMkLst>
            <pc:docMk/>
            <pc:sldMk cId="1633123816" sldId="319"/>
            <ac:spMk id="20" creationId="{FC2BCF47-BF0A-89DE-6F02-2A9F569CD9F7}"/>
          </ac:spMkLst>
        </pc:spChg>
        <pc:spChg chg="add mod">
          <ac:chgData name="sanyashireen" userId="6241af64cff69f08" providerId="LiveId" clId="{3E527976-33A4-4443-9125-B8A737DCBF40}" dt="2023-08-14T21:46:19.181" v="2238" actId="14100"/>
          <ac:spMkLst>
            <pc:docMk/>
            <pc:sldMk cId="1633123816" sldId="319"/>
            <ac:spMk id="21" creationId="{7B84837B-2549-2F7B-0DB1-03EB3FED7FD0}"/>
          </ac:spMkLst>
        </pc:spChg>
        <pc:spChg chg="add mod">
          <ac:chgData name="sanyashireen" userId="6241af64cff69f08" providerId="LiveId" clId="{3E527976-33A4-4443-9125-B8A737DCBF40}" dt="2023-08-14T21:50:29.211" v="2328" actId="1076"/>
          <ac:spMkLst>
            <pc:docMk/>
            <pc:sldMk cId="1633123816" sldId="319"/>
            <ac:spMk id="22" creationId="{8518DCE1-050D-DCF8-EEBB-1D8094FA78BC}"/>
          </ac:spMkLst>
        </pc:spChg>
        <pc:spChg chg="add del mod">
          <ac:chgData name="sanyashireen" userId="6241af64cff69f08" providerId="LiveId" clId="{3E527976-33A4-4443-9125-B8A737DCBF40}" dt="2023-08-14T21:50:47.472" v="2332" actId="478"/>
          <ac:spMkLst>
            <pc:docMk/>
            <pc:sldMk cId="1633123816" sldId="319"/>
            <ac:spMk id="23" creationId="{E86C808F-2993-E384-5CDC-3154192A8BD1}"/>
          </ac:spMkLst>
        </pc:spChg>
        <pc:spChg chg="add del mod">
          <ac:chgData name="sanyashireen" userId="6241af64cff69f08" providerId="LiveId" clId="{3E527976-33A4-4443-9125-B8A737DCBF40}" dt="2023-08-14T21:51:57.983" v="2334" actId="478"/>
          <ac:spMkLst>
            <pc:docMk/>
            <pc:sldMk cId="1633123816" sldId="319"/>
            <ac:spMk id="24" creationId="{092AAA36-E983-BF33-3A76-21504E3B832C}"/>
          </ac:spMkLst>
        </pc:spChg>
        <pc:spChg chg="add del mod">
          <ac:chgData name="sanyashireen" userId="6241af64cff69f08" providerId="LiveId" clId="{3E527976-33A4-4443-9125-B8A737DCBF40}" dt="2023-08-14T21:52:00.278" v="2335" actId="478"/>
          <ac:spMkLst>
            <pc:docMk/>
            <pc:sldMk cId="1633123816" sldId="319"/>
            <ac:spMk id="25" creationId="{CC691118-3C9C-25B8-D8AD-1D10D18C273A}"/>
          </ac:spMkLst>
        </pc:spChg>
        <pc:spChg chg="add del mod">
          <ac:chgData name="sanyashireen" userId="6241af64cff69f08" providerId="LiveId" clId="{3E527976-33A4-4443-9125-B8A737DCBF40}" dt="2023-08-14T21:52:02.043" v="2336" actId="478"/>
          <ac:spMkLst>
            <pc:docMk/>
            <pc:sldMk cId="1633123816" sldId="319"/>
            <ac:spMk id="26" creationId="{447AF5FF-98AC-CF9B-DC06-4B7465B686CD}"/>
          </ac:spMkLst>
        </pc:spChg>
        <pc:spChg chg="add del mod">
          <ac:chgData name="sanyashireen" userId="6241af64cff69f08" providerId="LiveId" clId="{3E527976-33A4-4443-9125-B8A737DCBF40}" dt="2023-08-14T21:48:36.965" v="2283" actId="478"/>
          <ac:spMkLst>
            <pc:docMk/>
            <pc:sldMk cId="1633123816" sldId="319"/>
            <ac:spMk id="27" creationId="{07F3CF5F-2EEA-3D60-5091-D914A4A24A76}"/>
          </ac:spMkLst>
        </pc:spChg>
        <pc:spChg chg="add mod">
          <ac:chgData name="sanyashireen" userId="6241af64cff69f08" providerId="LiveId" clId="{3E527976-33A4-4443-9125-B8A737DCBF40}" dt="2023-08-14T21:54:55.261" v="2387" actId="1076"/>
          <ac:spMkLst>
            <pc:docMk/>
            <pc:sldMk cId="1633123816" sldId="319"/>
            <ac:spMk id="28" creationId="{35A946C4-4D46-1075-9BBF-BB93E8C3934B}"/>
          </ac:spMkLst>
        </pc:spChg>
        <pc:spChg chg="add mod">
          <ac:chgData name="sanyashireen" userId="6241af64cff69f08" providerId="LiveId" clId="{3E527976-33A4-4443-9125-B8A737DCBF40}" dt="2023-08-14T21:55:00.084" v="2390" actId="20577"/>
          <ac:spMkLst>
            <pc:docMk/>
            <pc:sldMk cId="1633123816" sldId="319"/>
            <ac:spMk id="29" creationId="{51094DA8-1DF4-B199-DC5F-85C58E9B399C}"/>
          </ac:spMkLst>
        </pc:spChg>
        <pc:graphicFrameChg chg="del">
          <ac:chgData name="sanyashireen" userId="6241af64cff69f08" providerId="LiveId" clId="{3E527976-33A4-4443-9125-B8A737DCBF40}" dt="2023-08-14T21:39:24.621" v="2192" actId="478"/>
          <ac:graphicFrameMkLst>
            <pc:docMk/>
            <pc:sldMk cId="1633123816" sldId="319"/>
            <ac:graphicFrameMk id="4" creationId="{59F5A1AC-D08D-42AE-B94A-1CAFB517D846}"/>
          </ac:graphicFrameMkLst>
        </pc:graphicFrameChg>
      </pc:sldChg>
      <pc:sldChg chg="delSp add del mod">
        <pc:chgData name="sanyashireen" userId="6241af64cff69f08" providerId="LiveId" clId="{3E527976-33A4-4443-9125-B8A737DCBF40}" dt="2023-08-14T21:56:10.101" v="2399" actId="47"/>
        <pc:sldMkLst>
          <pc:docMk/>
          <pc:sldMk cId="3388008792" sldId="320"/>
        </pc:sldMkLst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10" creationId="{323E1274-373C-97AF-730C-4C80BA1EFA45}"/>
          </ac:spMkLst>
        </pc:spChg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11" creationId="{0F1EFE39-8F1D-DCAF-4303-57FF2C0D9F0C}"/>
          </ac:spMkLst>
        </pc:spChg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16" creationId="{124A0B37-E552-A702-CA23-F4771D57548B}"/>
          </ac:spMkLst>
        </pc:spChg>
        <pc:spChg chg="del">
          <ac:chgData name="sanyashireen" userId="6241af64cff69f08" providerId="LiveId" clId="{3E527976-33A4-4443-9125-B8A737DCBF40}" dt="2023-08-14T21:55:46.945" v="2394" actId="478"/>
          <ac:spMkLst>
            <pc:docMk/>
            <pc:sldMk cId="3388008792" sldId="320"/>
            <ac:spMk id="20" creationId="{FC2BCF47-BF0A-89DE-6F02-2A9F569CD9F7}"/>
          </ac:spMkLst>
        </pc:spChg>
        <pc:spChg chg="del">
          <ac:chgData name="sanyashireen" userId="6241af64cff69f08" providerId="LiveId" clId="{3E527976-33A4-4443-9125-B8A737DCBF40}" dt="2023-08-14T21:55:46.945" v="2394" actId="478"/>
          <ac:spMkLst>
            <pc:docMk/>
            <pc:sldMk cId="3388008792" sldId="320"/>
            <ac:spMk id="21" creationId="{7B84837B-2549-2F7B-0DB1-03EB3FED7FD0}"/>
          </ac:spMkLst>
        </pc:spChg>
        <pc:spChg chg="del">
          <ac:chgData name="sanyashireen" userId="6241af64cff69f08" providerId="LiveId" clId="{3E527976-33A4-4443-9125-B8A737DCBF40}" dt="2023-08-14T21:55:44.834" v="2393" actId="478"/>
          <ac:spMkLst>
            <pc:docMk/>
            <pc:sldMk cId="3388008792" sldId="320"/>
            <ac:spMk id="22" creationId="{8518DCE1-050D-DCF8-EEBB-1D8094FA78BC}"/>
          </ac:spMkLst>
        </pc:spChg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28" creationId="{35A946C4-4D46-1075-9BBF-BB93E8C3934B}"/>
          </ac:spMkLst>
        </pc:spChg>
        <pc:spChg chg="del">
          <ac:chgData name="sanyashireen" userId="6241af64cff69f08" providerId="LiveId" clId="{3E527976-33A4-4443-9125-B8A737DCBF40}" dt="2023-08-14T21:55:44.834" v="2393" actId="478"/>
          <ac:spMkLst>
            <pc:docMk/>
            <pc:sldMk cId="3388008792" sldId="320"/>
            <ac:spMk id="29" creationId="{51094DA8-1DF4-B199-DC5F-85C58E9B399C}"/>
          </ac:spMkLst>
        </pc:spChg>
      </pc:sldChg>
      <pc:sldChg chg="addSp delSp modSp add mod ord setBg delDesignElem modNotesTx">
        <pc:chgData name="sanyashireen" userId="6241af64cff69f08" providerId="LiveId" clId="{3E527976-33A4-4443-9125-B8A737DCBF40}" dt="2023-08-14T23:46:59.236" v="4518" actId="1076"/>
        <pc:sldMkLst>
          <pc:docMk/>
          <pc:sldMk cId="2930272597" sldId="321"/>
        </pc:sldMkLst>
        <pc:spChg chg="mod">
          <ac:chgData name="sanyashireen" userId="6241af64cff69f08" providerId="LiveId" clId="{3E527976-33A4-4443-9125-B8A737DCBF40}" dt="2023-08-14T21:57:13.182" v="2420" actId="1076"/>
          <ac:spMkLst>
            <pc:docMk/>
            <pc:sldMk cId="2930272597" sldId="321"/>
            <ac:spMk id="4" creationId="{20D316EA-0A2C-E4EA-4243-FE5D78AA0005}"/>
          </ac:spMkLst>
        </pc:spChg>
        <pc:spChg chg="add del mod">
          <ac:chgData name="sanyashireen" userId="6241af64cff69f08" providerId="LiveId" clId="{3E527976-33A4-4443-9125-B8A737DCBF40}" dt="2023-08-14T22:00:50.649" v="2446" actId="478"/>
          <ac:spMkLst>
            <pc:docMk/>
            <pc:sldMk cId="2930272597" sldId="321"/>
            <ac:spMk id="6" creationId="{70574124-2BAA-90CB-5929-62B7275B4746}"/>
          </ac:spMkLst>
        </pc:spChg>
        <pc:spChg chg="del mod">
          <ac:chgData name="sanyashireen" userId="6241af64cff69f08" providerId="LiveId" clId="{3E527976-33A4-4443-9125-B8A737DCBF40}" dt="2023-08-14T23:45:32.280" v="4505" actId="478"/>
          <ac:spMkLst>
            <pc:docMk/>
            <pc:sldMk cId="2930272597" sldId="321"/>
            <ac:spMk id="7" creationId="{C0D12580-77E0-A485-5423-DF0947CC4CCE}"/>
          </ac:spMkLst>
        </pc:spChg>
        <pc:spChg chg="del mod">
          <ac:chgData name="sanyashireen" userId="6241af64cff69f08" providerId="LiveId" clId="{3E527976-33A4-4443-9125-B8A737DCBF40}" dt="2023-08-14T21:57:04.411" v="2410" actId="478"/>
          <ac:spMkLst>
            <pc:docMk/>
            <pc:sldMk cId="2930272597" sldId="321"/>
            <ac:spMk id="9" creationId="{7EF1C09D-F7D7-D2E6-6F42-79052D53582E}"/>
          </ac:spMkLst>
        </pc:spChg>
        <pc:spChg chg="del">
          <ac:chgData name="sanyashireen" userId="6241af64cff69f08" providerId="LiveId" clId="{3E527976-33A4-4443-9125-B8A737DCBF40}" dt="2023-08-14T21:56:25.887" v="2402" actId="478"/>
          <ac:spMkLst>
            <pc:docMk/>
            <pc:sldMk cId="2930272597" sldId="321"/>
            <ac:spMk id="10" creationId="{BC0004ED-70C2-9CEF-AFC9-D43E588247CA}"/>
          </ac:spMkLst>
        </pc:spChg>
        <pc:spChg chg="del mod">
          <ac:chgData name="sanyashireen" userId="6241af64cff69f08" providerId="LiveId" clId="{3E527976-33A4-4443-9125-B8A737DCBF40}" dt="2023-08-14T23:45:26.612" v="4504" actId="478"/>
          <ac:spMkLst>
            <pc:docMk/>
            <pc:sldMk cId="2930272597" sldId="321"/>
            <ac:spMk id="11" creationId="{52302EA9-DE86-4284-15FD-08D46ACF461A}"/>
          </ac:spMkLst>
        </pc:spChg>
        <pc:spChg chg="add del mod">
          <ac:chgData name="sanyashireen" userId="6241af64cff69f08" providerId="LiveId" clId="{3E527976-33A4-4443-9125-B8A737DCBF40}" dt="2023-08-14T22:00:50.649" v="2446" actId="478"/>
          <ac:spMkLst>
            <pc:docMk/>
            <pc:sldMk cId="2930272597" sldId="321"/>
            <ac:spMk id="14" creationId="{FA350687-C547-56B7-2B3D-6A0A830FE547}"/>
          </ac:spMkLst>
        </pc:spChg>
        <pc:spChg chg="del">
          <ac:chgData name="sanyashireen" userId="6241af64cff69f08" providerId="LiveId" clId="{3E527976-33A4-4443-9125-B8A737DCBF40}" dt="2023-08-14T21:55:53.547" v="2396"/>
          <ac:spMkLst>
            <pc:docMk/>
            <pc:sldMk cId="2930272597" sldId="321"/>
            <ac:spMk id="73" creationId="{BF9FFE17-DE95-4821-ACC1-B90C95449294}"/>
          </ac:spMkLst>
        </pc:spChg>
        <pc:spChg chg="del">
          <ac:chgData name="sanyashireen" userId="6241af64cff69f08" providerId="LiveId" clId="{3E527976-33A4-4443-9125-B8A737DCBF40}" dt="2023-08-14T21:55:53.547" v="2396"/>
          <ac:spMkLst>
            <pc:docMk/>
            <pc:sldMk cId="2930272597" sldId="321"/>
            <ac:spMk id="75" creationId="{03CF76AF-FF72-4430-A772-05840329020B}"/>
          </ac:spMkLst>
        </pc:spChg>
        <pc:spChg chg="del">
          <ac:chgData name="sanyashireen" userId="6241af64cff69f08" providerId="LiveId" clId="{3E527976-33A4-4443-9125-B8A737DCBF40}" dt="2023-08-14T21:55:53.547" v="2396"/>
          <ac:spMkLst>
            <pc:docMk/>
            <pc:sldMk cId="2930272597" sldId="321"/>
            <ac:spMk id="77" creationId="{0B1C8180-2FDD-4202-8C45-4057CB1AB26F}"/>
          </ac:spMkLst>
        </pc:spChg>
        <pc:grpChg chg="del mod">
          <ac:chgData name="sanyashireen" userId="6241af64cff69f08" providerId="LiveId" clId="{3E527976-33A4-4443-9125-B8A737DCBF40}" dt="2023-08-14T23:45:33.511" v="4506" actId="478"/>
          <ac:grpSpMkLst>
            <pc:docMk/>
            <pc:sldMk cId="2930272597" sldId="321"/>
            <ac:grpSpMk id="15" creationId="{C8402CAD-D835-CAE6-19FE-82699E4255E4}"/>
          </ac:grpSpMkLst>
        </pc:grpChg>
        <pc:picChg chg="add mod">
          <ac:chgData name="sanyashireen" userId="6241af64cff69f08" providerId="LiveId" clId="{3E527976-33A4-4443-9125-B8A737DCBF40}" dt="2023-08-14T23:46:07.048" v="4510" actId="14100"/>
          <ac:picMkLst>
            <pc:docMk/>
            <pc:sldMk cId="2930272597" sldId="321"/>
            <ac:picMk id="16" creationId="{F2AA4018-4758-CB49-9538-7666EC1309D9}"/>
          </ac:picMkLst>
        </pc:picChg>
        <pc:picChg chg="del">
          <ac:chgData name="sanyashireen" userId="6241af64cff69f08" providerId="LiveId" clId="{3E527976-33A4-4443-9125-B8A737DCBF40}" dt="2023-08-14T21:56:28.358" v="2403" actId="478"/>
          <ac:picMkLst>
            <pc:docMk/>
            <pc:sldMk cId="2930272597" sldId="321"/>
            <ac:picMk id="17" creationId="{5FF6F612-08CB-8A41-23EF-2133E717A787}"/>
          </ac:picMkLst>
        </pc:picChg>
        <pc:picChg chg="add mod">
          <ac:chgData name="sanyashireen" userId="6241af64cff69f08" providerId="LiveId" clId="{3E527976-33A4-4443-9125-B8A737DCBF40}" dt="2023-08-14T23:46:37.726" v="4513" actId="1076"/>
          <ac:picMkLst>
            <pc:docMk/>
            <pc:sldMk cId="2930272597" sldId="321"/>
            <ac:picMk id="18" creationId="{CD336DA1-8547-82EC-6B39-6B70CD2037CB}"/>
          </ac:picMkLst>
        </pc:picChg>
        <pc:picChg chg="del">
          <ac:chgData name="sanyashireen" userId="6241af64cff69f08" providerId="LiveId" clId="{3E527976-33A4-4443-9125-B8A737DCBF40}" dt="2023-08-14T21:56:29.036" v="2404" actId="478"/>
          <ac:picMkLst>
            <pc:docMk/>
            <pc:sldMk cId="2930272597" sldId="321"/>
            <ac:picMk id="19" creationId="{8A2D54D0-97E4-B306-3C66-3B518767D395}"/>
          </ac:picMkLst>
        </pc:picChg>
        <pc:picChg chg="add mod">
          <ac:chgData name="sanyashireen" userId="6241af64cff69f08" providerId="LiveId" clId="{3E527976-33A4-4443-9125-B8A737DCBF40}" dt="2023-08-14T23:46:59.236" v="4518" actId="1076"/>
          <ac:picMkLst>
            <pc:docMk/>
            <pc:sldMk cId="2930272597" sldId="321"/>
            <ac:picMk id="20" creationId="{FDFE42BA-1D8A-ABAE-4896-FF0A3CC320B6}"/>
          </ac:picMkLst>
        </pc:picChg>
        <pc:picChg chg="del">
          <ac:chgData name="sanyashireen" userId="6241af64cff69f08" providerId="LiveId" clId="{3E527976-33A4-4443-9125-B8A737DCBF40}" dt="2023-08-14T21:56:29.702" v="2405" actId="478"/>
          <ac:picMkLst>
            <pc:docMk/>
            <pc:sldMk cId="2930272597" sldId="321"/>
            <ac:picMk id="21" creationId="{35E2AC5E-9723-9B51-6D88-043FCBABF168}"/>
          </ac:picMkLst>
        </pc:picChg>
        <pc:cxnChg chg="del">
          <ac:chgData name="sanyashireen" userId="6241af64cff69f08" providerId="LiveId" clId="{3E527976-33A4-4443-9125-B8A737DCBF40}" dt="2023-08-14T21:55:53.547" v="2396"/>
          <ac:cxnSpMkLst>
            <pc:docMk/>
            <pc:sldMk cId="2930272597" sldId="321"/>
            <ac:cxnSpMk id="79" creationId="{D6E86CC6-13EA-4A88-86AD-CF27BF52CC95}"/>
          </ac:cxnSpMkLst>
        </pc:cxnChg>
        <pc:cxnChg chg="del">
          <ac:chgData name="sanyashireen" userId="6241af64cff69f08" providerId="LiveId" clId="{3E527976-33A4-4443-9125-B8A737DCBF40}" dt="2023-08-14T21:55:53.547" v="2396"/>
          <ac:cxnSpMkLst>
            <pc:docMk/>
            <pc:sldMk cId="2930272597" sldId="321"/>
            <ac:cxnSpMk id="81" creationId="{3F80B441-4F7D-4B40-8A13-FED03A1F3A16}"/>
          </ac:cxnSpMkLst>
        </pc:cxnChg>
        <pc:cxnChg chg="del">
          <ac:chgData name="sanyashireen" userId="6241af64cff69f08" providerId="LiveId" clId="{3E527976-33A4-4443-9125-B8A737DCBF40}" dt="2023-08-14T21:55:53.547" v="2396"/>
          <ac:cxnSpMkLst>
            <pc:docMk/>
            <pc:sldMk cId="2930272597" sldId="321"/>
            <ac:cxnSpMk id="83" creationId="{70C7FD1A-44B1-4E4C-B0C9-A8103DCCDCC2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3:46.7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10:22.0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3:59.2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4:01.6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4:12.83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17.4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30.29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43.9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59.4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10:11.59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</a:p>
          <a:p>
            <a:r>
              <a:rPr lang="en-US" dirty="0"/>
              <a:t>I’ Sanya. </a:t>
            </a:r>
          </a:p>
          <a:p>
            <a:r>
              <a:rPr lang="en-US" dirty="0"/>
              <a:t>My project is about Employee Hiring &amp; History</a:t>
            </a:r>
          </a:p>
          <a:p>
            <a:r>
              <a:rPr lang="en-US" dirty="0"/>
              <a:t>I’ll be sharing with you my project plan and progress as I am still working 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my work on the project so far</a:t>
            </a:r>
          </a:p>
          <a:p>
            <a:r>
              <a:rPr lang="en-US" dirty="0"/>
              <a:t>Thank you to the instructors and organizers of this course for teaching and developing this fantastic course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97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Potential merger is in progress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the president wants to look into: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Employee turnover and retention patterns.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Diversity and inclusivity figures within the 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79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The important KPI’s that I’m looking into will help answer this Business Questions </a:t>
            </a: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Looking into the Tenure and Retention Rate</a:t>
            </a: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Gender &amp; Ethnic Diversity</a:t>
            </a: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Will give them a good overview.</a:t>
            </a: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Turnover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percentage of employees who left the organization within a specific time period.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Retention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percentage of employees who remained with the organization over a specific time period.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Average Tenure: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average duration an employee remains with the organization before leaving.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Voluntary vs. Involuntary Separations: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proportion of separations that were voluntary vs. involuntary.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High-Performing Employee Retention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percentage of high-performing employees who stayed during a merger or specific time frame.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&amp; Inclusivity: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Index: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measure of diversity within the organization based on ethnicity, gender, and age.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Gender Diversity Ratio: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ratio of male to female employees in the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Ethnic Diversity Ratio: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ratio of employees from different ethnic groups in the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Age Diversity Ratio: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ratio of employees from different age groups in the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Inclusion Survey Scores: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Scores from employee surveys assessing how inclusive the workplace culture is perceived to be.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433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consisted of</a:t>
            </a:r>
          </a:p>
          <a:p>
            <a:r>
              <a:rPr lang="en-US" dirty="0"/>
              <a:t>9 tables</a:t>
            </a:r>
          </a:p>
          <a:p>
            <a:r>
              <a:rPr lang="en-US" dirty="0"/>
              <a:t>2 tables – were identified as the primary tables as they contained the</a:t>
            </a:r>
          </a:p>
          <a:p>
            <a:r>
              <a:rPr lang="en-US" dirty="0"/>
              <a:t>Primary Columns – </a:t>
            </a:r>
            <a:r>
              <a:rPr lang="en-US" dirty="0" err="1"/>
              <a:t>EmpId</a:t>
            </a:r>
            <a:r>
              <a:rPr lang="en-US" dirty="0"/>
              <a:t>, Age, </a:t>
            </a:r>
            <a:r>
              <a:rPr lang="en-US" dirty="0" err="1"/>
              <a:t>HireDate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 the E, T, L was performed mainly using these two tables</a:t>
            </a:r>
          </a:p>
          <a:p>
            <a:r>
              <a:rPr lang="en-US" dirty="0"/>
              <a:t>Other tables – disregarded as they could easily be generated at a later stage</a:t>
            </a:r>
          </a:p>
          <a:p>
            <a:endParaRPr lang="en-US" dirty="0"/>
          </a:p>
          <a:p>
            <a:r>
              <a:rPr lang="en-US" dirty="0"/>
              <a:t>Data Quality Issues:</a:t>
            </a:r>
          </a:p>
          <a:p>
            <a:r>
              <a:rPr lang="en-US" dirty="0"/>
              <a:t>Predominantly noted were – </a:t>
            </a:r>
          </a:p>
          <a:p>
            <a:r>
              <a:rPr lang="en-US" dirty="0"/>
              <a:t>Measures were not structured properly</a:t>
            </a:r>
          </a:p>
          <a:p>
            <a:endParaRPr lang="en-US" dirty="0"/>
          </a:p>
          <a:p>
            <a:r>
              <a:rPr lang="en-US" dirty="0"/>
              <a:t>Therefore </a:t>
            </a:r>
          </a:p>
          <a:p>
            <a:r>
              <a:rPr lang="en-US" dirty="0"/>
              <a:t>Transformation was required which was done </a:t>
            </a:r>
          </a:p>
          <a:p>
            <a:r>
              <a:rPr lang="en-US" dirty="0"/>
              <a:t>Stage 1 – </a:t>
            </a:r>
            <a:r>
              <a:rPr lang="en-US" dirty="0" err="1"/>
              <a:t>PreCleaning</a:t>
            </a:r>
            <a:r>
              <a:rPr lang="en-US" dirty="0"/>
              <a:t> in Python</a:t>
            </a:r>
          </a:p>
          <a:p>
            <a:r>
              <a:rPr lang="en-US" dirty="0"/>
              <a:t>Stage 2 in </a:t>
            </a:r>
            <a:r>
              <a:rPr lang="en-US" dirty="0" err="1"/>
              <a:t>PowerBI</a:t>
            </a:r>
            <a:endParaRPr lang="en-US" dirty="0"/>
          </a:p>
          <a:p>
            <a:endParaRPr lang="en-US" dirty="0"/>
          </a:p>
          <a:p>
            <a:r>
              <a:rPr lang="en-US" dirty="0"/>
              <a:t>Keeping the dataset &amp; the problem statement in mind</a:t>
            </a:r>
          </a:p>
          <a:p>
            <a:r>
              <a:rPr lang="en-US" dirty="0"/>
              <a:t>The project architecture was designed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extracted from </a:t>
            </a:r>
            <a:r>
              <a:rPr lang="en-US" dirty="0" err="1"/>
              <a:t>PowerBI</a:t>
            </a:r>
            <a:r>
              <a:rPr lang="en-US" dirty="0"/>
              <a:t> report</a:t>
            </a:r>
          </a:p>
          <a:p>
            <a:r>
              <a:rPr lang="en-US" dirty="0"/>
              <a:t>Converted to CSV Files</a:t>
            </a:r>
          </a:p>
          <a:p>
            <a:r>
              <a:rPr lang="en-US" dirty="0"/>
              <a:t>From which we only extract the primary tables</a:t>
            </a:r>
          </a:p>
          <a:p>
            <a:r>
              <a:rPr lang="en-US" dirty="0"/>
              <a:t>Primary tables </a:t>
            </a:r>
            <a:r>
              <a:rPr lang="en-US" dirty="0">
                <a:sym typeface="Wingdings" panose="05000000000000000000" pitchFamily="2" charset="2"/>
              </a:rPr>
              <a:t>extracted and converted</a:t>
            </a:r>
            <a:r>
              <a:rPr lang="en-US" dirty="0"/>
              <a:t> to CSV’s</a:t>
            </a:r>
          </a:p>
          <a:p>
            <a:r>
              <a:rPr lang="en-US" dirty="0"/>
              <a:t>This Raw Data CSV’s and loaded it into the DB</a:t>
            </a:r>
          </a:p>
          <a:p>
            <a:r>
              <a:rPr lang="en-US" dirty="0"/>
              <a:t>Then this data is pulled using python and EDA is performed</a:t>
            </a:r>
          </a:p>
          <a:p>
            <a:r>
              <a:rPr lang="en-US" dirty="0"/>
              <a:t>Followed by pre-cleaning</a:t>
            </a:r>
          </a:p>
          <a:p>
            <a:r>
              <a:rPr lang="en-US" dirty="0"/>
              <a:t>And then I load the Pre-Cleaned Normalized Data into the DB again</a:t>
            </a:r>
          </a:p>
          <a:p>
            <a:r>
              <a:rPr lang="en-US" dirty="0"/>
              <a:t>From here it is pulled into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Where it is further cleaned</a:t>
            </a:r>
          </a:p>
          <a:p>
            <a:r>
              <a:rPr lang="en-US" dirty="0"/>
              <a:t>More Dimension tables are created </a:t>
            </a:r>
          </a:p>
          <a:p>
            <a:r>
              <a:rPr lang="en-US" dirty="0"/>
              <a:t>And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92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EDA:</a:t>
            </a:r>
          </a:p>
          <a:p>
            <a:r>
              <a:rPr lang="en-US" dirty="0"/>
              <a:t>Unique / Distinct Values:</a:t>
            </a:r>
          </a:p>
          <a:p>
            <a:r>
              <a:rPr lang="en-US" dirty="0"/>
              <a:t>Which fields are suitable for Primary Key</a:t>
            </a:r>
          </a:p>
          <a:p>
            <a:r>
              <a:rPr lang="en-US" dirty="0"/>
              <a:t>For the terminated employees there is only one termination date per employee</a:t>
            </a:r>
          </a:p>
          <a:p>
            <a:endParaRPr lang="en-US" dirty="0"/>
          </a:p>
          <a:p>
            <a:r>
              <a:rPr lang="en-US" dirty="0"/>
              <a:t>Cleaning:</a:t>
            </a:r>
          </a:p>
          <a:p>
            <a:r>
              <a:rPr lang="en-US" dirty="0"/>
              <a:t>Looked into handling null values and making sure they are represented appropriately</a:t>
            </a:r>
          </a:p>
          <a:p>
            <a:r>
              <a:rPr lang="en-US" dirty="0"/>
              <a:t>For </a:t>
            </a:r>
            <a:r>
              <a:rPr lang="en-US" dirty="0" err="1"/>
              <a:t>eg</a:t>
            </a:r>
            <a:r>
              <a:rPr lang="en-US" dirty="0"/>
              <a:t>: Empty string was being treated as a category in Termination Reason</a:t>
            </a:r>
          </a:p>
          <a:p>
            <a:r>
              <a:rPr lang="en-US" dirty="0"/>
              <a:t>But after cleaning it was identified as null value.</a:t>
            </a:r>
          </a:p>
          <a:p>
            <a:r>
              <a:rPr lang="en-US" dirty="0"/>
              <a:t>Various other cleaning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4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stored in SQL</a:t>
            </a:r>
          </a:p>
          <a:p>
            <a:r>
              <a:rPr lang="en-US" dirty="0"/>
              <a:t>We can see the primary tables here</a:t>
            </a:r>
          </a:p>
          <a:p>
            <a:r>
              <a:rPr lang="en-US" dirty="0"/>
              <a:t>Before Cleaning:</a:t>
            </a:r>
          </a:p>
          <a:p>
            <a:r>
              <a:rPr lang="en-US" dirty="0"/>
              <a:t>No primary keys</a:t>
            </a:r>
          </a:p>
          <a:p>
            <a:r>
              <a:rPr lang="en-US" dirty="0"/>
              <a:t>No relation between the tables</a:t>
            </a:r>
          </a:p>
          <a:p>
            <a:endParaRPr lang="en-US" dirty="0"/>
          </a:p>
          <a:p>
            <a:r>
              <a:rPr lang="en-US" dirty="0"/>
              <a:t>After Cleaning in Python</a:t>
            </a:r>
          </a:p>
          <a:p>
            <a:r>
              <a:rPr lang="en-US" dirty="0"/>
              <a:t>We now have</a:t>
            </a:r>
          </a:p>
          <a:p>
            <a:endParaRPr lang="en-US" dirty="0"/>
          </a:p>
          <a:p>
            <a:r>
              <a:rPr lang="en-US" dirty="0"/>
              <a:t>Primary Keys &amp; Foreign Keys Relationships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11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creating dimension tables</a:t>
            </a:r>
          </a:p>
          <a:p>
            <a:r>
              <a:rPr lang="en-US" dirty="0"/>
              <a:t>Connecting primary keys</a:t>
            </a:r>
          </a:p>
          <a:p>
            <a:r>
              <a:rPr lang="en-US" dirty="0"/>
              <a:t>A normalized structure is created</a:t>
            </a:r>
          </a:p>
          <a:p>
            <a:r>
              <a:rPr lang="en-US" dirty="0"/>
              <a:t>Resulting in a snowflake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76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Visualize turnover rates by month and department to identify peak turnover periods.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Illustrate the diversity breakdown by ethnicity and gender, showcasing the distribution across departments.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Display retention rate for different regions or ethnic group groups, comparing how many employees are staying.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99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1.xml"/><Relationship Id="rId15" Type="http://schemas.openxmlformats.org/officeDocument/2006/relationships/customXml" Target="../ink/ink9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Sit Dolor Amet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D316EA-0A2C-E4EA-4243-FE5D78AA0005}"/>
              </a:ext>
            </a:extLst>
          </p:cNvPr>
          <p:cNvSpPr/>
          <p:nvPr/>
        </p:nvSpPr>
        <p:spPr>
          <a:xfrm>
            <a:off x="280587" y="202962"/>
            <a:ext cx="11630826" cy="6417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B6A899-E212-74B7-2947-72603217B8B7}"/>
              </a:ext>
            </a:extLst>
          </p:cNvPr>
          <p:cNvSpPr/>
          <p:nvPr/>
        </p:nvSpPr>
        <p:spPr>
          <a:xfrm>
            <a:off x="434411" y="357499"/>
            <a:ext cx="11323178" cy="60774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D12580-77E0-A485-5423-DF0947CC4CCE}"/>
              </a:ext>
            </a:extLst>
          </p:cNvPr>
          <p:cNvSpPr txBox="1"/>
          <p:nvPr/>
        </p:nvSpPr>
        <p:spPr>
          <a:xfrm>
            <a:off x="1925663" y="648415"/>
            <a:ext cx="8340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EMPLOYEE HIRING AND HISTORY</a:t>
            </a:r>
          </a:p>
          <a:p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1C09D-F7D7-D2E6-6F42-79052D53582E}"/>
              </a:ext>
            </a:extLst>
          </p:cNvPr>
          <p:cNvSpPr txBox="1"/>
          <p:nvPr/>
        </p:nvSpPr>
        <p:spPr>
          <a:xfrm>
            <a:off x="1640066" y="1302216"/>
            <a:ext cx="834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</a:rPr>
              <a:t>A DATA ANALYTICS PROJECT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004ED-70C2-9CEF-AFC9-D43E588247CA}"/>
              </a:ext>
            </a:extLst>
          </p:cNvPr>
          <p:cNvSpPr txBox="1"/>
          <p:nvPr/>
        </p:nvSpPr>
        <p:spPr>
          <a:xfrm>
            <a:off x="1925663" y="4239865"/>
            <a:ext cx="834069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294A6"/>
                </a:solidFill>
              </a:rPr>
              <a:t>PROJECT PLAN &amp; PROGRESS</a:t>
            </a:r>
          </a:p>
          <a:p>
            <a:pPr algn="ctr"/>
            <a:r>
              <a:rPr lang="en-US" sz="4000" dirty="0">
                <a:solidFill>
                  <a:srgbClr val="8294A6"/>
                </a:solidFill>
              </a:rPr>
              <a:t>PRESENTATION</a:t>
            </a:r>
          </a:p>
          <a:p>
            <a:endParaRPr lang="en-US" sz="4000" dirty="0">
              <a:ln w="0">
                <a:noFill/>
              </a:ln>
              <a:solidFill>
                <a:srgbClr val="8294A6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402CAD-D835-CAE6-19FE-82699E4255E4}"/>
              </a:ext>
            </a:extLst>
          </p:cNvPr>
          <p:cNvGrpSpPr/>
          <p:nvPr/>
        </p:nvGrpSpPr>
        <p:grpSpPr>
          <a:xfrm>
            <a:off x="4916901" y="1854117"/>
            <a:ext cx="2358218" cy="454388"/>
            <a:chOff x="4580546" y="1854117"/>
            <a:chExt cx="2358218" cy="4543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F2A05F-9A10-541C-4B1E-3960DF19B7D7}"/>
                </a:ext>
              </a:extLst>
            </p:cNvPr>
            <p:cNvSpPr/>
            <p:nvPr/>
          </p:nvSpPr>
          <p:spPr>
            <a:xfrm>
              <a:off x="4580546" y="1854117"/>
              <a:ext cx="2358218" cy="4532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85E6E-A2AA-1074-1032-C39419865C56}"/>
                </a:ext>
              </a:extLst>
            </p:cNvPr>
            <p:cNvSpPr/>
            <p:nvPr/>
          </p:nvSpPr>
          <p:spPr>
            <a:xfrm>
              <a:off x="4772326" y="1933750"/>
              <a:ext cx="1961759" cy="37475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302EA9-DE86-4284-15FD-08D46ACF461A}"/>
              </a:ext>
            </a:extLst>
          </p:cNvPr>
          <p:cNvSpPr/>
          <p:nvPr/>
        </p:nvSpPr>
        <p:spPr>
          <a:xfrm>
            <a:off x="1622468" y="523896"/>
            <a:ext cx="8947085" cy="1783468"/>
          </a:xfrm>
          <a:prstGeom prst="roundRect">
            <a:avLst>
              <a:gd name="adj" fmla="val 118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F6F612-08CB-8A41-23EF-2133E717A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692" y="3042668"/>
            <a:ext cx="598941" cy="598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2D54D0-97E4-B306-3C66-3B518767D3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73" t="16173" r="13694" b="21011"/>
          <a:stretch/>
        </p:blipFill>
        <p:spPr>
          <a:xfrm>
            <a:off x="5576416" y="2999945"/>
            <a:ext cx="704467" cy="6843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E2AC5E-9723-9B51-6D88-043FCBABF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667" y="2996960"/>
            <a:ext cx="690357" cy="6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Sit Dolor Amet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D316EA-0A2C-E4EA-4243-FE5D78AA0005}"/>
              </a:ext>
            </a:extLst>
          </p:cNvPr>
          <p:cNvSpPr/>
          <p:nvPr/>
        </p:nvSpPr>
        <p:spPr>
          <a:xfrm>
            <a:off x="280587" y="177717"/>
            <a:ext cx="11630826" cy="6417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B6A899-E212-74B7-2947-72603217B8B7}"/>
              </a:ext>
            </a:extLst>
          </p:cNvPr>
          <p:cNvSpPr/>
          <p:nvPr/>
        </p:nvSpPr>
        <p:spPr>
          <a:xfrm>
            <a:off x="434411" y="357499"/>
            <a:ext cx="11323178" cy="60774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F2AA4018-4758-CB49-9538-7666EC130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0" y="600304"/>
            <a:ext cx="4617069" cy="3942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336DA1-8547-82EC-6B39-6B70CD203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424" y="1286680"/>
            <a:ext cx="4299270" cy="2415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FE42BA-1D8A-ABAE-4896-FF0A3CC32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505" y="4052211"/>
            <a:ext cx="2872809" cy="23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7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5167B-4EC3-F0E3-B50F-DBC0CB49D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97" y="3148888"/>
            <a:ext cx="560223" cy="560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BC5037-7DCD-BE6E-79C7-D87774242A72}"/>
              </a:ext>
            </a:extLst>
          </p:cNvPr>
          <p:cNvSpPr/>
          <p:nvPr/>
        </p:nvSpPr>
        <p:spPr>
          <a:xfrm>
            <a:off x="1207236" y="4221068"/>
            <a:ext cx="557784" cy="557784"/>
          </a:xfrm>
          <a:prstGeom prst="rect">
            <a:avLst/>
          </a:prstGeom>
          <a:blipFill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8A7E2-2734-F0F4-FBEB-8343931E38BF}"/>
              </a:ext>
            </a:extLst>
          </p:cNvPr>
          <p:cNvSpPr txBox="1"/>
          <p:nvPr/>
        </p:nvSpPr>
        <p:spPr>
          <a:xfrm>
            <a:off x="1851283" y="324433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Employee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urnover and Retention patterns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AD8C5-942E-D1C6-757C-98FE42BC97C3}"/>
              </a:ext>
            </a:extLst>
          </p:cNvPr>
          <p:cNvSpPr txBox="1"/>
          <p:nvPr/>
        </p:nvSpPr>
        <p:spPr>
          <a:xfrm>
            <a:off x="1097280" y="1893763"/>
            <a:ext cx="10506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Potential merger plans are in progress and the company president seeks an insightful overview of: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5E0A1-10C2-1225-F007-098F01269EFA}"/>
              </a:ext>
            </a:extLst>
          </p:cNvPr>
          <p:cNvSpPr txBox="1"/>
          <p:nvPr/>
        </p:nvSpPr>
        <p:spPr>
          <a:xfrm>
            <a:off x="1851283" y="43152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Diversity and Inclusivity</a:t>
            </a:r>
          </a:p>
        </p:txBody>
      </p:sp>
    </p:spTree>
    <p:extLst>
      <p:ext uri="{BB962C8B-B14F-4D97-AF65-F5344CB8AC3E}">
        <p14:creationId xmlns:p14="http://schemas.microsoft.com/office/powerpoint/2010/main" val="64174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Important KPI’s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E77E5B-DEC0-EF9D-DE37-F0AA9D4E3C57}"/>
              </a:ext>
            </a:extLst>
          </p:cNvPr>
          <p:cNvSpPr/>
          <p:nvPr/>
        </p:nvSpPr>
        <p:spPr>
          <a:xfrm>
            <a:off x="974653" y="2519043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5BB0B4-9422-F00B-1523-11944B8F6FD1}"/>
              </a:ext>
            </a:extLst>
          </p:cNvPr>
          <p:cNvSpPr/>
          <p:nvPr/>
        </p:nvSpPr>
        <p:spPr>
          <a:xfrm>
            <a:off x="974653" y="2941167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6FE4FD-47BC-8067-82D7-37C6998730A1}"/>
              </a:ext>
            </a:extLst>
          </p:cNvPr>
          <p:cNvSpPr/>
          <p:nvPr/>
        </p:nvSpPr>
        <p:spPr>
          <a:xfrm>
            <a:off x="974653" y="2096919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A9635-E6E9-1542-16C8-2DF9A73222F2}"/>
              </a:ext>
            </a:extLst>
          </p:cNvPr>
          <p:cNvSpPr txBox="1"/>
          <p:nvPr/>
        </p:nvSpPr>
        <p:spPr>
          <a:xfrm>
            <a:off x="1255446" y="1941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Turnover Rate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D808C6-8031-050E-6930-3E2B1F4C5AAD}"/>
              </a:ext>
            </a:extLst>
          </p:cNvPr>
          <p:cNvSpPr/>
          <p:nvPr/>
        </p:nvSpPr>
        <p:spPr>
          <a:xfrm>
            <a:off x="974653" y="3785415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479794-F2B8-FEFA-D656-3B214D63CBEA}"/>
              </a:ext>
            </a:extLst>
          </p:cNvPr>
          <p:cNvSpPr/>
          <p:nvPr/>
        </p:nvSpPr>
        <p:spPr>
          <a:xfrm>
            <a:off x="974653" y="4207539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FEC417-6D34-5D9E-15DA-42B54699DCBB}"/>
              </a:ext>
            </a:extLst>
          </p:cNvPr>
          <p:cNvSpPr/>
          <p:nvPr/>
        </p:nvSpPr>
        <p:spPr>
          <a:xfrm>
            <a:off x="974653" y="3363291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A2C151-8E1E-8E22-DFFD-324F27C1BC7B}"/>
              </a:ext>
            </a:extLst>
          </p:cNvPr>
          <p:cNvSpPr/>
          <p:nvPr/>
        </p:nvSpPr>
        <p:spPr>
          <a:xfrm>
            <a:off x="974653" y="5051787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12D51F-A9EF-059C-19D7-9F5A3A726937}"/>
              </a:ext>
            </a:extLst>
          </p:cNvPr>
          <p:cNvSpPr/>
          <p:nvPr/>
        </p:nvSpPr>
        <p:spPr>
          <a:xfrm>
            <a:off x="974653" y="4629663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456C14-BB4D-1443-C491-9A771E7E31FF}"/>
              </a:ext>
            </a:extLst>
          </p:cNvPr>
          <p:cNvSpPr txBox="1"/>
          <p:nvPr/>
        </p:nvSpPr>
        <p:spPr>
          <a:xfrm>
            <a:off x="1255446" y="2416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Retention Rate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3EE61C-4067-0F02-7044-ADA7BEE96579}"/>
              </a:ext>
            </a:extLst>
          </p:cNvPr>
          <p:cNvSpPr txBox="1"/>
          <p:nvPr/>
        </p:nvSpPr>
        <p:spPr>
          <a:xfrm>
            <a:off x="1255446" y="2817815"/>
            <a:ext cx="174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Average Tenure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2EC44C-C93E-9D50-9298-3EBFB2AECBE5}"/>
              </a:ext>
            </a:extLst>
          </p:cNvPr>
          <p:cNvSpPr txBox="1"/>
          <p:nvPr/>
        </p:nvSpPr>
        <p:spPr>
          <a:xfrm>
            <a:off x="1255446" y="3239939"/>
            <a:ext cx="3984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Voluntary vs. Involuntary Separations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A9ABAD-994F-424C-54A6-032FFB987BE9}"/>
              </a:ext>
            </a:extLst>
          </p:cNvPr>
          <p:cNvSpPr txBox="1"/>
          <p:nvPr/>
        </p:nvSpPr>
        <p:spPr>
          <a:xfrm>
            <a:off x="1255446" y="36561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Age Diversity Ratio</a:t>
            </a:r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BD876F-81F3-C323-6F4D-A9DECCD89013}"/>
              </a:ext>
            </a:extLst>
          </p:cNvPr>
          <p:cNvSpPr txBox="1"/>
          <p:nvPr/>
        </p:nvSpPr>
        <p:spPr>
          <a:xfrm>
            <a:off x="1255446" y="40896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Index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11E1E5-D2FB-1406-6541-9CC62A1DE0DF}"/>
              </a:ext>
            </a:extLst>
          </p:cNvPr>
          <p:cNvSpPr txBox="1"/>
          <p:nvPr/>
        </p:nvSpPr>
        <p:spPr>
          <a:xfrm>
            <a:off x="1255446" y="4506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Gender Diversity Ratio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0712CA-F1DA-3354-9C0A-213275C7AE1A}"/>
              </a:ext>
            </a:extLst>
          </p:cNvPr>
          <p:cNvSpPr txBox="1"/>
          <p:nvPr/>
        </p:nvSpPr>
        <p:spPr>
          <a:xfrm>
            <a:off x="1255446" y="49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Ethnic Diversity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17" y="370924"/>
            <a:ext cx="3637090" cy="5341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DATASET(s)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A059C1-B52F-D044-A039-40B06CE41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10" y="970353"/>
            <a:ext cx="9763088" cy="548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EDB67A-2468-0A3C-37FC-8DB3AE7F1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" y="2875869"/>
            <a:ext cx="1448481" cy="67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470C1E-7701-2652-ECB9-A216B2DC9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1274" y="371704"/>
            <a:ext cx="7161376" cy="6114592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F60CA5EE-E953-FC52-8E00-D6D229A5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7" y="609768"/>
            <a:ext cx="1077686" cy="5638463"/>
          </a:xfrm>
        </p:spPr>
        <p:txBody>
          <a:bodyPr vert="wordArtVert">
            <a:normAutofit/>
          </a:bodyPr>
          <a:lstStyle/>
          <a:p>
            <a:pPr algn="ctr"/>
            <a:r>
              <a:rPr lang="en-US" sz="1400" b="1" dirty="0"/>
              <a:t>Project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9613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5909F4-A840-F119-B7FE-D8E931FE20B7}"/>
              </a:ext>
            </a:extLst>
          </p:cNvPr>
          <p:cNvSpPr/>
          <p:nvPr/>
        </p:nvSpPr>
        <p:spPr>
          <a:xfrm>
            <a:off x="2399441" y="3979780"/>
            <a:ext cx="4023130" cy="2281722"/>
          </a:xfrm>
          <a:prstGeom prst="rect">
            <a:avLst/>
          </a:prstGeom>
          <a:solidFill>
            <a:schemeClr val="accent2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PYTHON – EDA &amp; Pre-Cleaning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90577-1B42-22A6-A132-B42FA790BF3C}"/>
              </a:ext>
            </a:extLst>
          </p:cNvPr>
          <p:cNvSpPr txBox="1"/>
          <p:nvPr/>
        </p:nvSpPr>
        <p:spPr>
          <a:xfrm>
            <a:off x="611434" y="4891789"/>
            <a:ext cx="139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Handling Null Values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87B69-06AE-522B-2DA2-B9D01620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09" y="4356252"/>
            <a:ext cx="3152775" cy="18597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6034F1-8792-69B9-1E4E-DB0004C6E45C}"/>
              </a:ext>
            </a:extLst>
          </p:cNvPr>
          <p:cNvSpPr/>
          <p:nvPr/>
        </p:nvSpPr>
        <p:spPr>
          <a:xfrm>
            <a:off x="6829424" y="3979780"/>
            <a:ext cx="4021799" cy="2281722"/>
          </a:xfrm>
          <a:prstGeom prst="rect">
            <a:avLst/>
          </a:prstGeom>
          <a:solidFill>
            <a:schemeClr val="accent3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80D47-B3E1-B80C-8BE5-83E35743CDD6}"/>
              </a:ext>
            </a:extLst>
          </p:cNvPr>
          <p:cNvSpPr txBox="1"/>
          <p:nvPr/>
        </p:nvSpPr>
        <p:spPr>
          <a:xfrm>
            <a:off x="4024561" y="4040767"/>
            <a:ext cx="114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BEFORE</a:t>
            </a:r>
          </a:p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7D33D-09F3-1A0C-6C44-F4D1D5A58365}"/>
              </a:ext>
            </a:extLst>
          </p:cNvPr>
          <p:cNvSpPr txBox="1"/>
          <p:nvPr/>
        </p:nvSpPr>
        <p:spPr>
          <a:xfrm>
            <a:off x="8453881" y="3979780"/>
            <a:ext cx="114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</a:t>
            </a:r>
          </a:p>
          <a:p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1D3C6-5344-85B6-8948-BE7C9A3D0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10" y="4298430"/>
            <a:ext cx="2657277" cy="1946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6217CF-6258-4638-D60E-966EA45B9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766" y="1768365"/>
            <a:ext cx="4021800" cy="20275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DC8FE1-1B83-55F5-34C8-8580066F99B5}"/>
              </a:ext>
            </a:extLst>
          </p:cNvPr>
          <p:cNvSpPr txBox="1"/>
          <p:nvPr/>
        </p:nvSpPr>
        <p:spPr>
          <a:xfrm>
            <a:off x="8291720" y="1412122"/>
            <a:ext cx="236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Termination Dates 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6AD45-01EC-772C-20A6-520FC97C2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029" y="1765917"/>
            <a:ext cx="5206212" cy="20299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799496-4695-6FD9-5F04-DC0571BA3427}"/>
              </a:ext>
            </a:extLst>
          </p:cNvPr>
          <p:cNvSpPr txBox="1"/>
          <p:nvPr/>
        </p:nvSpPr>
        <p:spPr>
          <a:xfrm>
            <a:off x="3229034" y="1412122"/>
            <a:ext cx="236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ID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86E505-6A80-F19D-07E8-9DA9883581A4}"/>
              </a:ext>
            </a:extLst>
          </p:cNvPr>
          <p:cNvSpPr txBox="1"/>
          <p:nvPr/>
        </p:nvSpPr>
        <p:spPr>
          <a:xfrm>
            <a:off x="415492" y="2319236"/>
            <a:ext cx="1391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/ Distinct</a:t>
            </a:r>
          </a:p>
          <a:p>
            <a:r>
              <a:rPr lang="en-US" dirty="0"/>
              <a:t>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6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SQL DATABASE - Loading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79391-A541-E942-8ACE-F8FFEB42BE60}"/>
              </a:ext>
            </a:extLst>
          </p:cNvPr>
          <p:cNvSpPr/>
          <p:nvPr/>
        </p:nvSpPr>
        <p:spPr>
          <a:xfrm>
            <a:off x="685800" y="1628502"/>
            <a:ext cx="5268686" cy="4576354"/>
          </a:xfrm>
          <a:prstGeom prst="rect">
            <a:avLst/>
          </a:prstGeom>
          <a:solidFill>
            <a:schemeClr val="accent2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8FE47D-49EC-5A0B-D0EA-36BE0CFE0E3A}"/>
              </a:ext>
            </a:extLst>
          </p:cNvPr>
          <p:cNvSpPr/>
          <p:nvPr/>
        </p:nvSpPr>
        <p:spPr>
          <a:xfrm>
            <a:off x="6237516" y="1628502"/>
            <a:ext cx="5266944" cy="4576354"/>
          </a:xfrm>
          <a:prstGeom prst="rect">
            <a:avLst/>
          </a:prstGeom>
          <a:solidFill>
            <a:schemeClr val="accent3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398010-29B0-1FF9-CA5B-E0F98785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85" y="2192362"/>
            <a:ext cx="3200400" cy="2143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AD7A1-515F-0CF6-FAEF-A8682D381763}"/>
              </a:ext>
            </a:extLst>
          </p:cNvPr>
          <p:cNvSpPr txBox="1"/>
          <p:nvPr/>
        </p:nvSpPr>
        <p:spPr>
          <a:xfrm>
            <a:off x="783771" y="2894593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EA8A8-57B7-DAEE-71EC-3C0EE1001B1C}"/>
              </a:ext>
            </a:extLst>
          </p:cNvPr>
          <p:cNvSpPr txBox="1"/>
          <p:nvPr/>
        </p:nvSpPr>
        <p:spPr>
          <a:xfrm>
            <a:off x="2122714" y="1645918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Pre-Cleaning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56124-0A36-CE24-78C1-FA6C2F157F06}"/>
              </a:ext>
            </a:extLst>
          </p:cNvPr>
          <p:cNvSpPr txBox="1"/>
          <p:nvPr/>
        </p:nvSpPr>
        <p:spPr>
          <a:xfrm>
            <a:off x="6551651" y="1645918"/>
            <a:ext cx="463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Pre-Cleaning using Pandas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0DE87C-1EA5-4D7C-89B0-4940D701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60" y="5037718"/>
            <a:ext cx="3362325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B9FAA5-F5E6-2D5F-CC61-4FBF54CF503E}"/>
              </a:ext>
            </a:extLst>
          </p:cNvPr>
          <p:cNvSpPr txBox="1"/>
          <p:nvPr/>
        </p:nvSpPr>
        <p:spPr>
          <a:xfrm>
            <a:off x="872216" y="5251954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B6D75CA-1AA5-8232-6941-74F4F497D80E}"/>
                  </a:ext>
                </a:extLst>
              </p14:cNvPr>
              <p14:cNvContentPartPr/>
              <p14:nvPr/>
            </p14:nvContentPartPr>
            <p14:xfrm>
              <a:off x="2633931" y="5486194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B6D75CA-1AA5-8232-6941-74F4F497D8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8291" y="54505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8E1702-2ACE-1F84-1437-91FE13DC7A4E}"/>
                  </a:ext>
                </a:extLst>
              </p14:cNvPr>
              <p14:cNvContentPartPr/>
              <p14:nvPr/>
            </p14:nvContentPartPr>
            <p14:xfrm>
              <a:off x="2808171" y="3286954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8E1702-2ACE-1F84-1437-91FE13DC7A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171" y="325131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9EDF2F9-46B7-0858-54ED-03A476320ABC}"/>
                  </a:ext>
                </a:extLst>
              </p14:cNvPr>
              <p14:cNvContentPartPr/>
              <p14:nvPr/>
            </p14:nvContentPartPr>
            <p14:xfrm>
              <a:off x="2808171" y="3624994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9EDF2F9-46B7-0858-54ED-03A476320A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171" y="35889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EFB6124-403B-0717-29A4-40E78701F93E}"/>
                  </a:ext>
                </a:extLst>
              </p14:cNvPr>
              <p14:cNvContentPartPr/>
              <p14:nvPr/>
            </p14:nvContentPartPr>
            <p14:xfrm>
              <a:off x="2633931" y="5333914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EFB6124-403B-0717-29A4-40E78701F9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8291" y="5298274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5D764DD-E336-6051-AA9D-93F513CBA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1650" y="2042295"/>
            <a:ext cx="4638675" cy="3857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C6EBE1D-13B3-0CB6-52F9-1C2B24A188A0}"/>
                  </a:ext>
                </a:extLst>
              </p14:cNvPr>
              <p14:cNvContentPartPr/>
              <p14:nvPr/>
            </p14:nvContentPartPr>
            <p14:xfrm>
              <a:off x="10820331" y="2340514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C6EBE1D-13B3-0CB6-52F9-1C2B24A188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84331" y="230451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C79294C-4953-E566-5CAA-7C34DF67B793}"/>
                  </a:ext>
                </a:extLst>
              </p14:cNvPr>
              <p14:cNvContentPartPr/>
              <p14:nvPr/>
            </p14:nvContentPartPr>
            <p14:xfrm>
              <a:off x="8272611" y="4027834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C79294C-4953-E566-5CAA-7C34DF67B7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6971" y="399183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A4D0FDF-32E1-B6F6-2398-B249D783B3FE}"/>
                  </a:ext>
                </a:extLst>
              </p14:cNvPr>
              <p14:cNvContentPartPr/>
              <p14:nvPr/>
            </p14:nvContentPartPr>
            <p14:xfrm>
              <a:off x="8675451" y="3624994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A4D0FDF-32E1-B6F6-2398-B249D783B3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51" y="35889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C5E1DE-770C-E03E-BE2B-5D222010D5D6}"/>
                  </a:ext>
                </a:extLst>
              </p14:cNvPr>
              <p14:cNvContentPartPr/>
              <p14:nvPr/>
            </p14:nvContentPartPr>
            <p14:xfrm>
              <a:off x="8501571" y="4670074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C5E1DE-770C-E03E-BE2B-5D222010D5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5571" y="46340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50E582-3C6E-A26C-CD43-873899EE7380}"/>
                  </a:ext>
                </a:extLst>
              </p14:cNvPr>
              <p14:cNvContentPartPr/>
              <p14:nvPr/>
            </p14:nvContentPartPr>
            <p14:xfrm>
              <a:off x="8447211" y="3417994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50E582-3C6E-A26C-CD43-873899EE73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1211" y="33819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EBD71B9-9E56-9D04-4289-FE26C16FB9F9}"/>
                  </a:ext>
                </a:extLst>
              </p14:cNvPr>
              <p14:cNvContentPartPr/>
              <p14:nvPr/>
            </p14:nvContentPartPr>
            <p14:xfrm>
              <a:off x="10438731" y="4778434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EBD71B9-9E56-9D04-4289-FE26C16FB9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3091" y="4742794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33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POWER BI</a:t>
            </a:r>
            <a:br>
              <a:rPr lang="en-US" dirty="0"/>
            </a:br>
            <a:r>
              <a:rPr lang="en-US" dirty="0"/>
              <a:t>Data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67DA1-9341-DA7E-8758-09A2DF1E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413656"/>
            <a:ext cx="7458891" cy="597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7C95A-DE73-5A5F-1F5A-DE968AC0BAA5}"/>
              </a:ext>
            </a:extLst>
          </p:cNvPr>
          <p:cNvSpPr txBox="1"/>
          <p:nvPr/>
        </p:nvSpPr>
        <p:spPr>
          <a:xfrm>
            <a:off x="664030" y="2226403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Dimension Tables Created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8123E-B917-E19C-5346-BF764B048E9E}"/>
              </a:ext>
            </a:extLst>
          </p:cNvPr>
          <p:cNvSpPr txBox="1"/>
          <p:nvPr/>
        </p:nvSpPr>
        <p:spPr>
          <a:xfrm>
            <a:off x="664030" y="3059668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Connecting Primary Keys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B0A0-FD67-C071-E68E-7C43078C7254}"/>
              </a:ext>
            </a:extLst>
          </p:cNvPr>
          <p:cNvSpPr txBox="1"/>
          <p:nvPr/>
        </p:nvSpPr>
        <p:spPr>
          <a:xfrm>
            <a:off x="696687" y="3951543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Normalized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DDCC2-E8C6-4841-C9DD-1F70D10685DB}"/>
              </a:ext>
            </a:extLst>
          </p:cNvPr>
          <p:cNvSpPr txBox="1"/>
          <p:nvPr/>
        </p:nvSpPr>
        <p:spPr>
          <a:xfrm>
            <a:off x="696687" y="4809918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Snowflake Schema</a:t>
            </a:r>
          </a:p>
        </p:txBody>
      </p:sp>
    </p:spTree>
    <p:extLst>
      <p:ext uri="{BB962C8B-B14F-4D97-AF65-F5344CB8AC3E}">
        <p14:creationId xmlns:p14="http://schemas.microsoft.com/office/powerpoint/2010/main" val="180457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Visualization - </a:t>
            </a:r>
            <a:r>
              <a:rPr lang="en-US" dirty="0">
                <a:solidFill>
                  <a:srgbClr val="DD8047"/>
                </a:solidFill>
              </a:rPr>
              <a:t>Ongoing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3E1274-373C-97AF-730C-4C80BA1EFA45}"/>
              </a:ext>
            </a:extLst>
          </p:cNvPr>
          <p:cNvSpPr/>
          <p:nvPr/>
        </p:nvSpPr>
        <p:spPr>
          <a:xfrm>
            <a:off x="974653" y="2355758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1EFE39-8F1D-DCAF-4303-57FF2C0D9F0C}"/>
              </a:ext>
            </a:extLst>
          </p:cNvPr>
          <p:cNvSpPr/>
          <p:nvPr/>
        </p:nvSpPr>
        <p:spPr>
          <a:xfrm>
            <a:off x="974653" y="2777882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4A0B37-E552-A702-CA23-F4771D57548B}"/>
              </a:ext>
            </a:extLst>
          </p:cNvPr>
          <p:cNvSpPr/>
          <p:nvPr/>
        </p:nvSpPr>
        <p:spPr>
          <a:xfrm>
            <a:off x="974653" y="3200006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BCF47-BF0A-89DE-6F02-2A9F569CD9F7}"/>
              </a:ext>
            </a:extLst>
          </p:cNvPr>
          <p:cNvSpPr txBox="1"/>
          <p:nvPr/>
        </p:nvSpPr>
        <p:spPr>
          <a:xfrm>
            <a:off x="1255445" y="3080077"/>
            <a:ext cx="721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Display retention rate for different regions or ethnic groups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84837B-2549-2F7B-0DB1-03EB3FED7FD0}"/>
              </a:ext>
            </a:extLst>
          </p:cNvPr>
          <p:cNvSpPr txBox="1"/>
          <p:nvPr/>
        </p:nvSpPr>
        <p:spPr>
          <a:xfrm>
            <a:off x="1255445" y="2654530"/>
            <a:ext cx="6789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Illustrate the diversity breakdown by ethnicity and gender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8DCE1-050D-DCF8-EEBB-1D8094FA78BC}"/>
              </a:ext>
            </a:extLst>
          </p:cNvPr>
          <p:cNvSpPr txBox="1"/>
          <p:nvPr/>
        </p:nvSpPr>
        <p:spPr>
          <a:xfrm>
            <a:off x="1255445" y="2226403"/>
            <a:ext cx="6451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Visualize turnover rates by month and department 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A946C4-4D46-1075-9BBF-BB93E8C3934B}"/>
              </a:ext>
            </a:extLst>
          </p:cNvPr>
          <p:cNvSpPr/>
          <p:nvPr/>
        </p:nvSpPr>
        <p:spPr>
          <a:xfrm>
            <a:off x="974653" y="3664722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094DA8-1DF4-B199-DC5F-85C58E9B399C}"/>
              </a:ext>
            </a:extLst>
          </p:cNvPr>
          <p:cNvSpPr txBox="1"/>
          <p:nvPr/>
        </p:nvSpPr>
        <p:spPr>
          <a:xfrm>
            <a:off x="1255445" y="3535367"/>
            <a:ext cx="6451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23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{AAB0E57C-F1F2-4390-92E4-BC0B4777D14E}tf11531919_win32</Template>
  <TotalTime>891</TotalTime>
  <Words>804</Words>
  <Application>Microsoft Office PowerPoint</Application>
  <PresentationFormat>Widescreen</PresentationFormat>
  <Paragraphs>140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Avenir Next LT Pro Light</vt:lpstr>
      <vt:lpstr>Calibri</vt:lpstr>
      <vt:lpstr>Garamond</vt:lpstr>
      <vt:lpstr>Söhne</vt:lpstr>
      <vt:lpstr>SavonVTI</vt:lpstr>
      <vt:lpstr>Title Lorem Ipsum</vt:lpstr>
      <vt:lpstr>Problem Statement</vt:lpstr>
      <vt:lpstr>Important KPI’s</vt:lpstr>
      <vt:lpstr>DATASET(s)</vt:lpstr>
      <vt:lpstr>Project Architecture</vt:lpstr>
      <vt:lpstr>PYTHON – EDA &amp; Pre-Cleaning</vt:lpstr>
      <vt:lpstr>SQL DATABASE - Loading</vt:lpstr>
      <vt:lpstr>POWER BI Data Model</vt:lpstr>
      <vt:lpstr>Visualization - Ongoing</vt:lpstr>
      <vt:lpstr>Title Lorem Ipsum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sanyashireen</dc:creator>
  <cp:lastModifiedBy>sanyashireen</cp:lastModifiedBy>
  <cp:revision>1</cp:revision>
  <dcterms:created xsi:type="dcterms:W3CDTF">2023-08-14T11:58:22Z</dcterms:created>
  <dcterms:modified xsi:type="dcterms:W3CDTF">2023-08-15T02:52:59Z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